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12192000"/>
  <p:notesSz cx="12192000" cy="6858000"/>
  <p:embeddedFontLst>
    <p:embeddedFont>
      <p:font typeface="Montserra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9" roundtripDataSignature="AMtx7mhevDd7WkxZeoiY4flBUOKxdEoN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0E4DF3-BCE8-4EC6-BA67-23A0FA42417E}">
  <a:tblStyle styleId="{090E4DF3-BCE8-4EC6-BA67-23A0FA4241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0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0"/>
          <p:cNvSpPr txBox="1"/>
          <p:nvPr>
            <p:ph idx="1" type="body"/>
          </p:nvPr>
        </p:nvSpPr>
        <p:spPr>
          <a:xfrm>
            <a:off x="4480940" y="2230056"/>
            <a:ext cx="6944359" cy="3629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0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150"/>
            <a:ext cx="942974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1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1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150"/>
            <a:ext cx="942974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2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150"/>
            <a:ext cx="942974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3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150"/>
            <a:ext cx="942974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8899" y="161924"/>
            <a:ext cx="171450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4"/>
          <p:cNvSpPr/>
          <p:nvPr/>
        </p:nvSpPr>
        <p:spPr>
          <a:xfrm>
            <a:off x="4763" y="4825"/>
            <a:ext cx="12187555" cy="2876550"/>
          </a:xfrm>
          <a:custGeom>
            <a:rect b="b" l="l" r="r" t="t"/>
            <a:pathLst>
              <a:path extrusionOk="0" h="2876550" w="12187555">
                <a:moveTo>
                  <a:pt x="0" y="2876550"/>
                </a:moveTo>
                <a:lnTo>
                  <a:pt x="12187236" y="2876550"/>
                </a:lnTo>
                <a:lnTo>
                  <a:pt x="12187236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solidFill>
            <a:srgbClr val="00774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4"/>
          <p:cNvSpPr/>
          <p:nvPr/>
        </p:nvSpPr>
        <p:spPr>
          <a:xfrm>
            <a:off x="4763" y="2868675"/>
            <a:ext cx="12187555" cy="25400"/>
          </a:xfrm>
          <a:custGeom>
            <a:rect b="b" l="l" r="r" t="t"/>
            <a:pathLst>
              <a:path extrusionOk="0" h="25400" w="12187555">
                <a:moveTo>
                  <a:pt x="0" y="25400"/>
                </a:moveTo>
                <a:lnTo>
                  <a:pt x="12187236" y="25400"/>
                </a:lnTo>
                <a:lnTo>
                  <a:pt x="12187236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74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4"/>
          <p:cNvSpPr/>
          <p:nvPr/>
        </p:nvSpPr>
        <p:spPr>
          <a:xfrm>
            <a:off x="4763" y="4825"/>
            <a:ext cx="12187555" cy="2876550"/>
          </a:xfrm>
          <a:custGeom>
            <a:rect b="b" l="l" r="r" t="t"/>
            <a:pathLst>
              <a:path extrusionOk="0" h="2876550" w="12187555">
                <a:moveTo>
                  <a:pt x="12187236" y="0"/>
                </a:moveTo>
                <a:lnTo>
                  <a:pt x="0" y="0"/>
                </a:lnTo>
                <a:lnTo>
                  <a:pt x="0" y="2876550"/>
                </a:lnTo>
              </a:path>
            </a:pathLst>
          </a:custGeom>
          <a:noFill/>
          <a:ln cap="flat" cmpd="sng" w="25400">
            <a:solidFill>
              <a:srgbClr val="0074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4"/>
          <p:cNvSpPr txBox="1"/>
          <p:nvPr>
            <p:ph type="ctrTitle"/>
          </p:nvPr>
        </p:nvSpPr>
        <p:spPr>
          <a:xfrm>
            <a:off x="2453640" y="2189733"/>
            <a:ext cx="7284719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38150"/>
            <a:ext cx="942974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9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9"/>
          <p:cNvSpPr txBox="1"/>
          <p:nvPr>
            <p:ph idx="1" type="body"/>
          </p:nvPr>
        </p:nvSpPr>
        <p:spPr>
          <a:xfrm>
            <a:off x="4480940" y="2230056"/>
            <a:ext cx="6944359" cy="3629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9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3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9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Relationship Id="rId5" Type="http://schemas.openxmlformats.org/officeDocument/2006/relationships/image" Target="../media/image4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63.png"/><Relationship Id="rId5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9.png"/><Relationship Id="rId4" Type="http://schemas.openxmlformats.org/officeDocument/2006/relationships/image" Target="../media/image4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Relationship Id="rId4" Type="http://schemas.openxmlformats.org/officeDocument/2006/relationships/image" Target="../media/image4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9.jpg"/><Relationship Id="rId4" Type="http://schemas.openxmlformats.org/officeDocument/2006/relationships/image" Target="../media/image4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Relationship Id="rId4" Type="http://schemas.openxmlformats.org/officeDocument/2006/relationships/image" Target="../media/image41.png"/><Relationship Id="rId5" Type="http://schemas.openxmlformats.org/officeDocument/2006/relationships/image" Target="../media/image56.jpg"/><Relationship Id="rId6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9.png"/><Relationship Id="rId4" Type="http://schemas.openxmlformats.org/officeDocument/2006/relationships/image" Target="../media/image9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51.png"/><Relationship Id="rId5" Type="http://schemas.openxmlformats.org/officeDocument/2006/relationships/image" Target="../media/image61.png"/><Relationship Id="rId6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png"/><Relationship Id="rId4" Type="http://schemas.openxmlformats.org/officeDocument/2006/relationships/image" Target="../media/image88.png"/><Relationship Id="rId5" Type="http://schemas.openxmlformats.org/officeDocument/2006/relationships/image" Target="../media/image50.png"/><Relationship Id="rId6" Type="http://schemas.openxmlformats.org/officeDocument/2006/relationships/image" Target="../media/image9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0.png"/><Relationship Id="rId4" Type="http://schemas.openxmlformats.org/officeDocument/2006/relationships/image" Target="../media/image86.png"/><Relationship Id="rId11" Type="http://schemas.openxmlformats.org/officeDocument/2006/relationships/hyperlink" Target="http://www.kelphr.com/ASH" TargetMode="External"/><Relationship Id="rId10" Type="http://schemas.openxmlformats.org/officeDocument/2006/relationships/image" Target="../media/image68.png"/><Relationship Id="rId9" Type="http://schemas.openxmlformats.org/officeDocument/2006/relationships/image" Target="../media/image78.png"/><Relationship Id="rId5" Type="http://schemas.openxmlformats.org/officeDocument/2006/relationships/image" Target="../media/image76.png"/><Relationship Id="rId6" Type="http://schemas.openxmlformats.org/officeDocument/2006/relationships/image" Target="../media/image54.png"/><Relationship Id="rId7" Type="http://schemas.openxmlformats.org/officeDocument/2006/relationships/image" Target="../media/image57.png"/><Relationship Id="rId8" Type="http://schemas.openxmlformats.org/officeDocument/2006/relationships/image" Target="../media/image6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4.jpg"/><Relationship Id="rId4" Type="http://schemas.openxmlformats.org/officeDocument/2006/relationships/image" Target="../media/image8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8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5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7.png"/><Relationship Id="rId7" Type="http://schemas.openxmlformats.org/officeDocument/2006/relationships/image" Target="../media/image9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youtube.com/watch?v=_dvvzxJm8qA&amp;list=PLfUbV1agJPC1FxUaOoT6xGzhaEqAqmswy&amp;index=1" TargetMode="External"/><Relationship Id="rId4" Type="http://schemas.openxmlformats.org/officeDocument/2006/relationships/hyperlink" Target="https://www.youtube.com/watch?v=_dvvzxJm8qA&amp;list=PLfUbV1agJPC1FxUaOoT6xGzhaEqAqmswy&amp;index=1" TargetMode="External"/><Relationship Id="rId5" Type="http://schemas.openxmlformats.org/officeDocument/2006/relationships/image" Target="../media/image8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9.jp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1.png"/><Relationship Id="rId9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kelphr.com/AS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kelphr.com/ASH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/>
        </p:nvSpPr>
        <p:spPr>
          <a:xfrm>
            <a:off x="879475" y="6600190"/>
            <a:ext cx="2452370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For internal circulation &amp; training purposes only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10807318" y="6600190"/>
            <a:ext cx="63500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0825" y="1666875"/>
            <a:ext cx="3581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>
            <p:ph type="title"/>
          </p:nvPr>
        </p:nvSpPr>
        <p:spPr>
          <a:xfrm>
            <a:off x="1333119" y="1744344"/>
            <a:ext cx="431927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9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Scan this QR Code &amp; mark your attendance</a:t>
            </a:r>
            <a:endParaRPr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/>
          <p:nvPr/>
        </p:nvSpPr>
        <p:spPr>
          <a:xfrm>
            <a:off x="5791200" y="1390650"/>
            <a:ext cx="6115050" cy="1733550"/>
          </a:xfrm>
          <a:custGeom>
            <a:rect b="b" l="l" r="r" t="t"/>
            <a:pathLst>
              <a:path extrusionOk="0" h="1733550" w="6115050">
                <a:moveTo>
                  <a:pt x="5826125" y="0"/>
                </a:moveTo>
                <a:lnTo>
                  <a:pt x="0" y="0"/>
                </a:lnTo>
                <a:lnTo>
                  <a:pt x="0" y="1733550"/>
                </a:lnTo>
                <a:lnTo>
                  <a:pt x="6115050" y="1733550"/>
                </a:lnTo>
                <a:lnTo>
                  <a:pt x="6115050" y="288925"/>
                </a:lnTo>
                <a:lnTo>
                  <a:pt x="5826125" y="0"/>
                </a:lnTo>
                <a:close/>
              </a:path>
            </a:pathLst>
          </a:custGeom>
          <a:solidFill>
            <a:srgbClr val="009F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"/>
          <p:cNvSpPr txBox="1"/>
          <p:nvPr>
            <p:ph type="title"/>
          </p:nvPr>
        </p:nvSpPr>
        <p:spPr>
          <a:xfrm>
            <a:off x="6179439" y="1597723"/>
            <a:ext cx="5210175" cy="1297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FFFFF"/>
                </a:solidFill>
              </a:rPr>
              <a:t>LET’S ADMIT IT :</a:t>
            </a:r>
            <a:endParaRPr sz="2750"/>
          </a:p>
          <a:p>
            <a:pPr indent="0" lvl="0" marL="12700" marR="5080" rtl="0" algn="l">
              <a:lnSpc>
                <a:spcPct val="122872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="0" lang="en-US" sz="27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Workplace harassment hurts everyone!</a:t>
            </a:r>
            <a:endParaRPr sz="27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5569330" y="3487356"/>
            <a:ext cx="6484620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343535" lvl="0" marL="355600" marR="508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Montserrat"/>
              <a:buAutoNum type="arabicPeriod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Negatively impacts professional and personal lives of the victim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Montserrat"/>
              <a:buAutoNum type="arabicPeriod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Stunts the career growth of the accused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Montserrat"/>
              <a:buAutoNum type="arabicPeriod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Demoralises the other employees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marR="133985" rtl="0" algn="l">
              <a:lnSpc>
                <a:spcPct val="100899"/>
              </a:lnSpc>
              <a:spcBef>
                <a:spcPts val="375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Montserrat"/>
              <a:buAutoNum type="arabicPeriod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Leads to loss of time, productivity and reputation for the organisation and the individual managers concerned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" name="Google Shape;201;p10"/>
          <p:cNvGrpSpPr/>
          <p:nvPr/>
        </p:nvGrpSpPr>
        <p:grpSpPr>
          <a:xfrm>
            <a:off x="247359" y="1266392"/>
            <a:ext cx="4820231" cy="4820371"/>
            <a:chOff x="247359" y="1266392"/>
            <a:chExt cx="4820231" cy="4820371"/>
          </a:xfrm>
        </p:grpSpPr>
        <p:pic>
          <p:nvPicPr>
            <p:cNvPr id="202" name="Google Shape;20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359" y="1266392"/>
              <a:ext cx="4820231" cy="4820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1512" y="1595437"/>
              <a:ext cx="3990911" cy="403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0"/>
            <p:cNvSpPr/>
            <p:nvPr/>
          </p:nvSpPr>
          <p:spPr>
            <a:xfrm>
              <a:off x="671512" y="1595501"/>
              <a:ext cx="3991610" cy="4038600"/>
            </a:xfrm>
            <a:custGeom>
              <a:rect b="b" l="l" r="r" t="t"/>
              <a:pathLst>
                <a:path extrusionOk="0" h="4038600" w="3991610">
                  <a:moveTo>
                    <a:pt x="0" y="2019173"/>
                  </a:moveTo>
                  <a:lnTo>
                    <a:pt x="560" y="1970821"/>
                  </a:lnTo>
                  <a:lnTo>
                    <a:pt x="2235" y="1922749"/>
                  </a:lnTo>
                  <a:lnTo>
                    <a:pt x="5010" y="1874968"/>
                  </a:lnTo>
                  <a:lnTo>
                    <a:pt x="8873" y="1827491"/>
                  </a:lnTo>
                  <a:lnTo>
                    <a:pt x="13812" y="1780331"/>
                  </a:lnTo>
                  <a:lnTo>
                    <a:pt x="19815" y="1733501"/>
                  </a:lnTo>
                  <a:lnTo>
                    <a:pt x="26869" y="1687012"/>
                  </a:lnTo>
                  <a:lnTo>
                    <a:pt x="34960" y="1640878"/>
                  </a:lnTo>
                  <a:lnTo>
                    <a:pt x="44078" y="1595112"/>
                  </a:lnTo>
                  <a:lnTo>
                    <a:pt x="54209" y="1549726"/>
                  </a:lnTo>
                  <a:lnTo>
                    <a:pt x="65341" y="1504732"/>
                  </a:lnTo>
                  <a:lnTo>
                    <a:pt x="77461" y="1460144"/>
                  </a:lnTo>
                  <a:lnTo>
                    <a:pt x="90557" y="1415973"/>
                  </a:lnTo>
                  <a:lnTo>
                    <a:pt x="104616" y="1372234"/>
                  </a:lnTo>
                  <a:lnTo>
                    <a:pt x="119626" y="1328938"/>
                  </a:lnTo>
                  <a:lnTo>
                    <a:pt x="135575" y="1286097"/>
                  </a:lnTo>
                  <a:lnTo>
                    <a:pt x="152449" y="1243725"/>
                  </a:lnTo>
                  <a:lnTo>
                    <a:pt x="170237" y="1201835"/>
                  </a:lnTo>
                  <a:lnTo>
                    <a:pt x="188925" y="1160438"/>
                  </a:lnTo>
                  <a:lnTo>
                    <a:pt x="208501" y="1119548"/>
                  </a:lnTo>
                  <a:lnTo>
                    <a:pt x="228954" y="1079178"/>
                  </a:lnTo>
                  <a:lnTo>
                    <a:pt x="250269" y="1039339"/>
                  </a:lnTo>
                  <a:lnTo>
                    <a:pt x="272436" y="1000045"/>
                  </a:lnTo>
                  <a:lnTo>
                    <a:pt x="295440" y="961307"/>
                  </a:lnTo>
                  <a:lnTo>
                    <a:pt x="319271" y="923140"/>
                  </a:lnTo>
                  <a:lnTo>
                    <a:pt x="343914" y="885555"/>
                  </a:lnTo>
                  <a:lnTo>
                    <a:pt x="369359" y="848566"/>
                  </a:lnTo>
                  <a:lnTo>
                    <a:pt x="395591" y="812184"/>
                  </a:lnTo>
                  <a:lnTo>
                    <a:pt x="422600" y="776422"/>
                  </a:lnTo>
                  <a:lnTo>
                    <a:pt x="450371" y="741294"/>
                  </a:lnTo>
                  <a:lnTo>
                    <a:pt x="478894" y="706812"/>
                  </a:lnTo>
                  <a:lnTo>
                    <a:pt x="508154" y="672988"/>
                  </a:lnTo>
                  <a:lnTo>
                    <a:pt x="538141" y="639834"/>
                  </a:lnTo>
                  <a:lnTo>
                    <a:pt x="568840" y="607365"/>
                  </a:lnTo>
                  <a:lnTo>
                    <a:pt x="600240" y="575592"/>
                  </a:lnTo>
                  <a:lnTo>
                    <a:pt x="632329" y="544528"/>
                  </a:lnTo>
                  <a:lnTo>
                    <a:pt x="665093" y="514186"/>
                  </a:lnTo>
                  <a:lnTo>
                    <a:pt x="698520" y="484578"/>
                  </a:lnTo>
                  <a:lnTo>
                    <a:pt x="732598" y="455717"/>
                  </a:lnTo>
                  <a:lnTo>
                    <a:pt x="767315" y="427616"/>
                  </a:lnTo>
                  <a:lnTo>
                    <a:pt x="802656" y="400287"/>
                  </a:lnTo>
                  <a:lnTo>
                    <a:pt x="838612" y="373743"/>
                  </a:lnTo>
                  <a:lnTo>
                    <a:pt x="875167" y="347997"/>
                  </a:lnTo>
                  <a:lnTo>
                    <a:pt x="912311" y="323060"/>
                  </a:lnTo>
                  <a:lnTo>
                    <a:pt x="950031" y="298947"/>
                  </a:lnTo>
                  <a:lnTo>
                    <a:pt x="988314" y="275669"/>
                  </a:lnTo>
                  <a:lnTo>
                    <a:pt x="1027147" y="253240"/>
                  </a:lnTo>
                  <a:lnTo>
                    <a:pt x="1066518" y="231671"/>
                  </a:lnTo>
                  <a:lnTo>
                    <a:pt x="1106416" y="210976"/>
                  </a:lnTo>
                  <a:lnTo>
                    <a:pt x="1146826" y="191167"/>
                  </a:lnTo>
                  <a:lnTo>
                    <a:pt x="1187737" y="172257"/>
                  </a:lnTo>
                  <a:lnTo>
                    <a:pt x="1229136" y="154259"/>
                  </a:lnTo>
                  <a:lnTo>
                    <a:pt x="1271011" y="137184"/>
                  </a:lnTo>
                  <a:lnTo>
                    <a:pt x="1313348" y="121046"/>
                  </a:lnTo>
                  <a:lnTo>
                    <a:pt x="1356137" y="105858"/>
                  </a:lnTo>
                  <a:lnTo>
                    <a:pt x="1399363" y="91632"/>
                  </a:lnTo>
                  <a:lnTo>
                    <a:pt x="1443016" y="78381"/>
                  </a:lnTo>
                  <a:lnTo>
                    <a:pt x="1487081" y="66117"/>
                  </a:lnTo>
                  <a:lnTo>
                    <a:pt x="1531547" y="54853"/>
                  </a:lnTo>
                  <a:lnTo>
                    <a:pt x="1576401" y="44601"/>
                  </a:lnTo>
                  <a:lnTo>
                    <a:pt x="1621630" y="35375"/>
                  </a:lnTo>
                  <a:lnTo>
                    <a:pt x="1667223" y="27188"/>
                  </a:lnTo>
                  <a:lnTo>
                    <a:pt x="1713166" y="20050"/>
                  </a:lnTo>
                  <a:lnTo>
                    <a:pt x="1759447" y="13976"/>
                  </a:lnTo>
                  <a:lnTo>
                    <a:pt x="1806054" y="8978"/>
                  </a:lnTo>
                  <a:lnTo>
                    <a:pt x="1852974" y="5069"/>
                  </a:lnTo>
                  <a:lnTo>
                    <a:pt x="1900194" y="2261"/>
                  </a:lnTo>
                  <a:lnTo>
                    <a:pt x="1947703" y="567"/>
                  </a:lnTo>
                  <a:lnTo>
                    <a:pt x="1995487" y="0"/>
                  </a:lnTo>
                  <a:lnTo>
                    <a:pt x="2043271" y="567"/>
                  </a:lnTo>
                  <a:lnTo>
                    <a:pt x="2090780" y="2261"/>
                  </a:lnTo>
                  <a:lnTo>
                    <a:pt x="2138000" y="5069"/>
                  </a:lnTo>
                  <a:lnTo>
                    <a:pt x="2184920" y="8978"/>
                  </a:lnTo>
                  <a:lnTo>
                    <a:pt x="2231528" y="13976"/>
                  </a:lnTo>
                  <a:lnTo>
                    <a:pt x="2277809" y="20050"/>
                  </a:lnTo>
                  <a:lnTo>
                    <a:pt x="2323753" y="27188"/>
                  </a:lnTo>
                  <a:lnTo>
                    <a:pt x="2369346" y="35375"/>
                  </a:lnTo>
                  <a:lnTo>
                    <a:pt x="2414576" y="44601"/>
                  </a:lnTo>
                  <a:lnTo>
                    <a:pt x="2459431" y="54853"/>
                  </a:lnTo>
                  <a:lnTo>
                    <a:pt x="2503897" y="66117"/>
                  </a:lnTo>
                  <a:lnTo>
                    <a:pt x="2547963" y="78381"/>
                  </a:lnTo>
                  <a:lnTo>
                    <a:pt x="2591616" y="91632"/>
                  </a:lnTo>
                  <a:lnTo>
                    <a:pt x="2634844" y="105858"/>
                  </a:lnTo>
                  <a:lnTo>
                    <a:pt x="2677633" y="121046"/>
                  </a:lnTo>
                  <a:lnTo>
                    <a:pt x="2719972" y="137184"/>
                  </a:lnTo>
                  <a:lnTo>
                    <a:pt x="2761848" y="154259"/>
                  </a:lnTo>
                  <a:lnTo>
                    <a:pt x="2803248" y="172257"/>
                  </a:lnTo>
                  <a:lnTo>
                    <a:pt x="2844160" y="191167"/>
                  </a:lnTo>
                  <a:lnTo>
                    <a:pt x="2884571" y="210976"/>
                  </a:lnTo>
                  <a:lnTo>
                    <a:pt x="2924470" y="231671"/>
                  </a:lnTo>
                  <a:lnTo>
                    <a:pt x="2963842" y="253240"/>
                  </a:lnTo>
                  <a:lnTo>
                    <a:pt x="3002677" y="275669"/>
                  </a:lnTo>
                  <a:lnTo>
                    <a:pt x="3040961" y="298947"/>
                  </a:lnTo>
                  <a:lnTo>
                    <a:pt x="3078682" y="323060"/>
                  </a:lnTo>
                  <a:lnTo>
                    <a:pt x="3115827" y="347997"/>
                  </a:lnTo>
                  <a:lnTo>
                    <a:pt x="3152384" y="373743"/>
                  </a:lnTo>
                  <a:lnTo>
                    <a:pt x="3188340" y="400287"/>
                  </a:lnTo>
                  <a:lnTo>
                    <a:pt x="3223684" y="427616"/>
                  </a:lnTo>
                  <a:lnTo>
                    <a:pt x="3258401" y="455717"/>
                  </a:lnTo>
                  <a:lnTo>
                    <a:pt x="3292481" y="484578"/>
                  </a:lnTo>
                  <a:lnTo>
                    <a:pt x="3325909" y="514186"/>
                  </a:lnTo>
                  <a:lnTo>
                    <a:pt x="3358675" y="544528"/>
                  </a:lnTo>
                  <a:lnTo>
                    <a:pt x="3390765" y="575592"/>
                  </a:lnTo>
                  <a:lnTo>
                    <a:pt x="3422166" y="607365"/>
                  </a:lnTo>
                  <a:lnTo>
                    <a:pt x="3452867" y="639834"/>
                  </a:lnTo>
                  <a:lnTo>
                    <a:pt x="3482855" y="672988"/>
                  </a:lnTo>
                  <a:lnTo>
                    <a:pt x="3512117" y="706812"/>
                  </a:lnTo>
                  <a:lnTo>
                    <a:pt x="3540640" y="741294"/>
                  </a:lnTo>
                  <a:lnTo>
                    <a:pt x="3568413" y="776422"/>
                  </a:lnTo>
                  <a:lnTo>
                    <a:pt x="3595423" y="812184"/>
                  </a:lnTo>
                  <a:lnTo>
                    <a:pt x="3621657" y="848566"/>
                  </a:lnTo>
                  <a:lnTo>
                    <a:pt x="3647103" y="885555"/>
                  </a:lnTo>
                  <a:lnTo>
                    <a:pt x="3671748" y="923140"/>
                  </a:lnTo>
                  <a:lnTo>
                    <a:pt x="3695579" y="961307"/>
                  </a:lnTo>
                  <a:lnTo>
                    <a:pt x="3718585" y="1000045"/>
                  </a:lnTo>
                  <a:lnTo>
                    <a:pt x="3740753" y="1039339"/>
                  </a:lnTo>
                  <a:lnTo>
                    <a:pt x="3762070" y="1079178"/>
                  </a:lnTo>
                  <a:lnTo>
                    <a:pt x="3782523" y="1119548"/>
                  </a:lnTo>
                  <a:lnTo>
                    <a:pt x="3802101" y="1160438"/>
                  </a:lnTo>
                  <a:lnTo>
                    <a:pt x="3820790" y="1201835"/>
                  </a:lnTo>
                  <a:lnTo>
                    <a:pt x="3838579" y="1243725"/>
                  </a:lnTo>
                  <a:lnTo>
                    <a:pt x="3855454" y="1286097"/>
                  </a:lnTo>
                  <a:lnTo>
                    <a:pt x="3871403" y="1328938"/>
                  </a:lnTo>
                  <a:lnTo>
                    <a:pt x="3886414" y="1372234"/>
                  </a:lnTo>
                  <a:lnTo>
                    <a:pt x="3900475" y="1415973"/>
                  </a:lnTo>
                  <a:lnTo>
                    <a:pt x="3913571" y="1460144"/>
                  </a:lnTo>
                  <a:lnTo>
                    <a:pt x="3925692" y="1504732"/>
                  </a:lnTo>
                  <a:lnTo>
                    <a:pt x="3936825" y="1549726"/>
                  </a:lnTo>
                  <a:lnTo>
                    <a:pt x="3946956" y="1595112"/>
                  </a:lnTo>
                  <a:lnTo>
                    <a:pt x="3956075" y="1640878"/>
                  </a:lnTo>
                  <a:lnTo>
                    <a:pt x="3964167" y="1687012"/>
                  </a:lnTo>
                  <a:lnTo>
                    <a:pt x="3971221" y="1733501"/>
                  </a:lnTo>
                  <a:lnTo>
                    <a:pt x="3977224" y="1780331"/>
                  </a:lnTo>
                  <a:lnTo>
                    <a:pt x="3982164" y="1827491"/>
                  </a:lnTo>
                  <a:lnTo>
                    <a:pt x="3986027" y="1874968"/>
                  </a:lnTo>
                  <a:lnTo>
                    <a:pt x="3988803" y="1922749"/>
                  </a:lnTo>
                  <a:lnTo>
                    <a:pt x="3990477" y="1970821"/>
                  </a:lnTo>
                  <a:lnTo>
                    <a:pt x="3991038" y="2019173"/>
                  </a:lnTo>
                  <a:lnTo>
                    <a:pt x="3990477" y="2067529"/>
                  </a:lnTo>
                  <a:lnTo>
                    <a:pt x="3988803" y="2115607"/>
                  </a:lnTo>
                  <a:lnTo>
                    <a:pt x="3986027" y="2163393"/>
                  </a:lnTo>
                  <a:lnTo>
                    <a:pt x="3982164" y="2210875"/>
                  </a:lnTo>
                  <a:lnTo>
                    <a:pt x="3977224" y="2258040"/>
                  </a:lnTo>
                  <a:lnTo>
                    <a:pt x="3971221" y="2304876"/>
                  </a:lnTo>
                  <a:lnTo>
                    <a:pt x="3964167" y="2351370"/>
                  </a:lnTo>
                  <a:lnTo>
                    <a:pt x="3956075" y="2397508"/>
                  </a:lnTo>
                  <a:lnTo>
                    <a:pt x="3946956" y="2443279"/>
                  </a:lnTo>
                  <a:lnTo>
                    <a:pt x="3936825" y="2488671"/>
                  </a:lnTo>
                  <a:lnTo>
                    <a:pt x="3925692" y="2533669"/>
                  </a:lnTo>
                  <a:lnTo>
                    <a:pt x="3913571" y="2578262"/>
                  </a:lnTo>
                  <a:lnTo>
                    <a:pt x="3900475" y="2622437"/>
                  </a:lnTo>
                  <a:lnTo>
                    <a:pt x="3886414" y="2666181"/>
                  </a:lnTo>
                  <a:lnTo>
                    <a:pt x="3871403" y="2709481"/>
                  </a:lnTo>
                  <a:lnTo>
                    <a:pt x="3855454" y="2752326"/>
                  </a:lnTo>
                  <a:lnTo>
                    <a:pt x="3838579" y="2794702"/>
                  </a:lnTo>
                  <a:lnTo>
                    <a:pt x="3820790" y="2836596"/>
                  </a:lnTo>
                  <a:lnTo>
                    <a:pt x="3802101" y="2877997"/>
                  </a:lnTo>
                  <a:lnTo>
                    <a:pt x="3782523" y="2918891"/>
                  </a:lnTo>
                  <a:lnTo>
                    <a:pt x="3762070" y="2959266"/>
                  </a:lnTo>
                  <a:lnTo>
                    <a:pt x="3740753" y="2999108"/>
                  </a:lnTo>
                  <a:lnTo>
                    <a:pt x="3718585" y="3038406"/>
                  </a:lnTo>
                  <a:lnTo>
                    <a:pt x="3695579" y="3077147"/>
                  </a:lnTo>
                  <a:lnTo>
                    <a:pt x="3671748" y="3115318"/>
                  </a:lnTo>
                  <a:lnTo>
                    <a:pt x="3647103" y="3152906"/>
                  </a:lnTo>
                  <a:lnTo>
                    <a:pt x="3621657" y="3189899"/>
                  </a:lnTo>
                  <a:lnTo>
                    <a:pt x="3595423" y="3226284"/>
                  </a:lnTo>
                  <a:lnTo>
                    <a:pt x="3568413" y="3262049"/>
                  </a:lnTo>
                  <a:lnTo>
                    <a:pt x="3540640" y="3297180"/>
                  </a:lnTo>
                  <a:lnTo>
                    <a:pt x="3512117" y="3331666"/>
                  </a:lnTo>
                  <a:lnTo>
                    <a:pt x="3482855" y="3365493"/>
                  </a:lnTo>
                  <a:lnTo>
                    <a:pt x="3452867" y="3398649"/>
                  </a:lnTo>
                  <a:lnTo>
                    <a:pt x="3422166" y="3431121"/>
                  </a:lnTo>
                  <a:lnTo>
                    <a:pt x="3390765" y="3462897"/>
                  </a:lnTo>
                  <a:lnTo>
                    <a:pt x="3358675" y="3493964"/>
                  </a:lnTo>
                  <a:lnTo>
                    <a:pt x="3325909" y="3524308"/>
                  </a:lnTo>
                  <a:lnTo>
                    <a:pt x="3292481" y="3553919"/>
                  </a:lnTo>
                  <a:lnTo>
                    <a:pt x="3258401" y="3582782"/>
                  </a:lnTo>
                  <a:lnTo>
                    <a:pt x="3223684" y="3610886"/>
                  </a:lnTo>
                  <a:lnTo>
                    <a:pt x="3188340" y="3638217"/>
                  </a:lnTo>
                  <a:lnTo>
                    <a:pt x="3152384" y="3664763"/>
                  </a:lnTo>
                  <a:lnTo>
                    <a:pt x="3115827" y="3690512"/>
                  </a:lnTo>
                  <a:lnTo>
                    <a:pt x="3078682" y="3715450"/>
                  </a:lnTo>
                  <a:lnTo>
                    <a:pt x="3040961" y="3739565"/>
                  </a:lnTo>
                  <a:lnTo>
                    <a:pt x="3002677" y="3762845"/>
                  </a:lnTo>
                  <a:lnTo>
                    <a:pt x="2963842" y="3785276"/>
                  </a:lnTo>
                  <a:lnTo>
                    <a:pt x="2924470" y="3806847"/>
                  </a:lnTo>
                  <a:lnTo>
                    <a:pt x="2884571" y="3827543"/>
                  </a:lnTo>
                  <a:lnTo>
                    <a:pt x="2844160" y="3847354"/>
                  </a:lnTo>
                  <a:lnTo>
                    <a:pt x="2803248" y="3866265"/>
                  </a:lnTo>
                  <a:lnTo>
                    <a:pt x="2761848" y="3884265"/>
                  </a:lnTo>
                  <a:lnTo>
                    <a:pt x="2719972" y="3901341"/>
                  </a:lnTo>
                  <a:lnTo>
                    <a:pt x="2677633" y="3917480"/>
                  </a:lnTo>
                  <a:lnTo>
                    <a:pt x="2634844" y="3932670"/>
                  </a:lnTo>
                  <a:lnTo>
                    <a:pt x="2591616" y="3946897"/>
                  </a:lnTo>
                  <a:lnTo>
                    <a:pt x="2547963" y="3960149"/>
                  </a:lnTo>
                  <a:lnTo>
                    <a:pt x="2503897" y="3972414"/>
                  </a:lnTo>
                  <a:lnTo>
                    <a:pt x="2459431" y="3983679"/>
                  </a:lnTo>
                  <a:lnTo>
                    <a:pt x="2414576" y="3993931"/>
                  </a:lnTo>
                  <a:lnTo>
                    <a:pt x="2369346" y="4003158"/>
                  </a:lnTo>
                  <a:lnTo>
                    <a:pt x="2323753" y="4011346"/>
                  </a:lnTo>
                  <a:lnTo>
                    <a:pt x="2277809" y="4018484"/>
                  </a:lnTo>
                  <a:lnTo>
                    <a:pt x="2231528" y="4024558"/>
                  </a:lnTo>
                  <a:lnTo>
                    <a:pt x="2184920" y="4029556"/>
                  </a:lnTo>
                  <a:lnTo>
                    <a:pt x="2138000" y="4033466"/>
                  </a:lnTo>
                  <a:lnTo>
                    <a:pt x="2090780" y="4036274"/>
                  </a:lnTo>
                  <a:lnTo>
                    <a:pt x="2043271" y="4037968"/>
                  </a:lnTo>
                  <a:lnTo>
                    <a:pt x="1995487" y="4038536"/>
                  </a:lnTo>
                  <a:lnTo>
                    <a:pt x="1947703" y="4037968"/>
                  </a:lnTo>
                  <a:lnTo>
                    <a:pt x="1900194" y="4036274"/>
                  </a:lnTo>
                  <a:lnTo>
                    <a:pt x="1852974" y="4033466"/>
                  </a:lnTo>
                  <a:lnTo>
                    <a:pt x="1806054" y="4029556"/>
                  </a:lnTo>
                  <a:lnTo>
                    <a:pt x="1759447" y="4024558"/>
                  </a:lnTo>
                  <a:lnTo>
                    <a:pt x="1713166" y="4018484"/>
                  </a:lnTo>
                  <a:lnTo>
                    <a:pt x="1667223" y="4011346"/>
                  </a:lnTo>
                  <a:lnTo>
                    <a:pt x="1621630" y="4003158"/>
                  </a:lnTo>
                  <a:lnTo>
                    <a:pt x="1576401" y="3993931"/>
                  </a:lnTo>
                  <a:lnTo>
                    <a:pt x="1531547" y="3983679"/>
                  </a:lnTo>
                  <a:lnTo>
                    <a:pt x="1487081" y="3972414"/>
                  </a:lnTo>
                  <a:lnTo>
                    <a:pt x="1443016" y="3960149"/>
                  </a:lnTo>
                  <a:lnTo>
                    <a:pt x="1399363" y="3946897"/>
                  </a:lnTo>
                  <a:lnTo>
                    <a:pt x="1356137" y="3932670"/>
                  </a:lnTo>
                  <a:lnTo>
                    <a:pt x="1313348" y="3917480"/>
                  </a:lnTo>
                  <a:lnTo>
                    <a:pt x="1271011" y="3901341"/>
                  </a:lnTo>
                  <a:lnTo>
                    <a:pt x="1229136" y="3884265"/>
                  </a:lnTo>
                  <a:lnTo>
                    <a:pt x="1187737" y="3866265"/>
                  </a:lnTo>
                  <a:lnTo>
                    <a:pt x="1146826" y="3847354"/>
                  </a:lnTo>
                  <a:lnTo>
                    <a:pt x="1106416" y="3827543"/>
                  </a:lnTo>
                  <a:lnTo>
                    <a:pt x="1066518" y="3806847"/>
                  </a:lnTo>
                  <a:lnTo>
                    <a:pt x="1027147" y="3785276"/>
                  </a:lnTo>
                  <a:lnTo>
                    <a:pt x="988314" y="3762845"/>
                  </a:lnTo>
                  <a:lnTo>
                    <a:pt x="950031" y="3739565"/>
                  </a:lnTo>
                  <a:lnTo>
                    <a:pt x="912311" y="3715450"/>
                  </a:lnTo>
                  <a:lnTo>
                    <a:pt x="875167" y="3690512"/>
                  </a:lnTo>
                  <a:lnTo>
                    <a:pt x="838612" y="3664763"/>
                  </a:lnTo>
                  <a:lnTo>
                    <a:pt x="802656" y="3638217"/>
                  </a:lnTo>
                  <a:lnTo>
                    <a:pt x="767315" y="3610886"/>
                  </a:lnTo>
                  <a:lnTo>
                    <a:pt x="732598" y="3582782"/>
                  </a:lnTo>
                  <a:lnTo>
                    <a:pt x="698520" y="3553919"/>
                  </a:lnTo>
                  <a:lnTo>
                    <a:pt x="665093" y="3524308"/>
                  </a:lnTo>
                  <a:lnTo>
                    <a:pt x="632329" y="3493964"/>
                  </a:lnTo>
                  <a:lnTo>
                    <a:pt x="600240" y="3462897"/>
                  </a:lnTo>
                  <a:lnTo>
                    <a:pt x="568840" y="3431121"/>
                  </a:lnTo>
                  <a:lnTo>
                    <a:pt x="538141" y="3398649"/>
                  </a:lnTo>
                  <a:lnTo>
                    <a:pt x="508154" y="3365493"/>
                  </a:lnTo>
                  <a:lnTo>
                    <a:pt x="478894" y="3331666"/>
                  </a:lnTo>
                  <a:lnTo>
                    <a:pt x="450371" y="3297180"/>
                  </a:lnTo>
                  <a:lnTo>
                    <a:pt x="422600" y="3262049"/>
                  </a:lnTo>
                  <a:lnTo>
                    <a:pt x="395591" y="3226284"/>
                  </a:lnTo>
                  <a:lnTo>
                    <a:pt x="369359" y="3189899"/>
                  </a:lnTo>
                  <a:lnTo>
                    <a:pt x="343914" y="3152906"/>
                  </a:lnTo>
                  <a:lnTo>
                    <a:pt x="319271" y="3115318"/>
                  </a:lnTo>
                  <a:lnTo>
                    <a:pt x="295440" y="3077147"/>
                  </a:lnTo>
                  <a:lnTo>
                    <a:pt x="272436" y="3038406"/>
                  </a:lnTo>
                  <a:lnTo>
                    <a:pt x="250269" y="2999108"/>
                  </a:lnTo>
                  <a:lnTo>
                    <a:pt x="228954" y="2959266"/>
                  </a:lnTo>
                  <a:lnTo>
                    <a:pt x="208501" y="2918891"/>
                  </a:lnTo>
                  <a:lnTo>
                    <a:pt x="188925" y="2877997"/>
                  </a:lnTo>
                  <a:lnTo>
                    <a:pt x="170237" y="2836596"/>
                  </a:lnTo>
                  <a:lnTo>
                    <a:pt x="152449" y="2794702"/>
                  </a:lnTo>
                  <a:lnTo>
                    <a:pt x="135575" y="2752326"/>
                  </a:lnTo>
                  <a:lnTo>
                    <a:pt x="119626" y="2709481"/>
                  </a:lnTo>
                  <a:lnTo>
                    <a:pt x="104616" y="2666181"/>
                  </a:lnTo>
                  <a:lnTo>
                    <a:pt x="90557" y="2622437"/>
                  </a:lnTo>
                  <a:lnTo>
                    <a:pt x="77461" y="2578262"/>
                  </a:lnTo>
                  <a:lnTo>
                    <a:pt x="65341" y="2533669"/>
                  </a:lnTo>
                  <a:lnTo>
                    <a:pt x="54209" y="2488671"/>
                  </a:lnTo>
                  <a:lnTo>
                    <a:pt x="44078" y="2443279"/>
                  </a:lnTo>
                  <a:lnTo>
                    <a:pt x="34960" y="2397508"/>
                  </a:lnTo>
                  <a:lnTo>
                    <a:pt x="26869" y="2351370"/>
                  </a:lnTo>
                  <a:lnTo>
                    <a:pt x="19815" y="2304876"/>
                  </a:lnTo>
                  <a:lnTo>
                    <a:pt x="13812" y="2258040"/>
                  </a:lnTo>
                  <a:lnTo>
                    <a:pt x="8873" y="2210875"/>
                  </a:lnTo>
                  <a:lnTo>
                    <a:pt x="5010" y="2163393"/>
                  </a:lnTo>
                  <a:lnTo>
                    <a:pt x="2235" y="2115607"/>
                  </a:lnTo>
                  <a:lnTo>
                    <a:pt x="560" y="2067529"/>
                  </a:lnTo>
                  <a:lnTo>
                    <a:pt x="0" y="2019173"/>
                  </a:lnTo>
                  <a:close/>
                </a:path>
              </a:pathLst>
            </a:custGeom>
            <a:noFill/>
            <a:ln cap="flat" cmpd="sng" w="254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0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10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>
            <p:ph type="title"/>
          </p:nvPr>
        </p:nvSpPr>
        <p:spPr>
          <a:xfrm>
            <a:off x="898207" y="850011"/>
            <a:ext cx="1818639" cy="51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Law</a:t>
            </a:r>
            <a:endParaRPr/>
          </a:p>
        </p:txBody>
      </p:sp>
      <p:grpSp>
        <p:nvGrpSpPr>
          <p:cNvPr id="212" name="Google Shape;212;p11"/>
          <p:cNvGrpSpPr/>
          <p:nvPr/>
        </p:nvGrpSpPr>
        <p:grpSpPr>
          <a:xfrm>
            <a:off x="7300976" y="890587"/>
            <a:ext cx="4076700" cy="5267325"/>
            <a:chOff x="7300976" y="890587"/>
            <a:chExt cx="4076700" cy="5267325"/>
          </a:xfrm>
        </p:grpSpPr>
        <p:pic>
          <p:nvPicPr>
            <p:cNvPr id="213" name="Google Shape;21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5675" y="895350"/>
              <a:ext cx="4067175" cy="525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1"/>
            <p:cNvSpPr/>
            <p:nvPr/>
          </p:nvSpPr>
          <p:spPr>
            <a:xfrm>
              <a:off x="7300976" y="890587"/>
              <a:ext cx="4076700" cy="5267325"/>
            </a:xfrm>
            <a:custGeom>
              <a:rect b="b" l="l" r="r" t="t"/>
              <a:pathLst>
                <a:path extrusionOk="0" h="5267325" w="4076700">
                  <a:moveTo>
                    <a:pt x="0" y="5267325"/>
                  </a:moveTo>
                  <a:lnTo>
                    <a:pt x="4076700" y="5267325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5267325"/>
                  </a:lnTo>
                  <a:close/>
                </a:path>
              </a:pathLst>
            </a:custGeom>
            <a:noFill/>
            <a:ln cap="flat" cmpd="sng" w="9525">
              <a:solidFill>
                <a:srgbClr val="009F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11"/>
          <p:cNvSpPr txBox="1"/>
          <p:nvPr/>
        </p:nvSpPr>
        <p:spPr>
          <a:xfrm>
            <a:off x="985202" y="1609788"/>
            <a:ext cx="549148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-286385" lvl="0" marL="298450" marR="5080" rtl="0" algn="l">
              <a:lnSpc>
                <a:spcPct val="1504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Sexual Harassment is termed as a violation of human rights in India and the Supreme Court of India has set out clear guidelines for employers to redress and prevent sexual harassment at the workplace.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11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1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985202" y="4387532"/>
            <a:ext cx="522160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8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2500"/>
                </a:solidFill>
                <a:latin typeface="Montserrat"/>
                <a:ea typeface="Montserrat"/>
                <a:cs typeface="Montserrat"/>
                <a:sym typeface="Montserrat"/>
              </a:rPr>
              <a:t>Sexual Harassment is a criminal offence!!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93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Sexual Harassment?</a:t>
            </a:r>
            <a:endParaRPr/>
          </a:p>
        </p:txBody>
      </p:sp>
      <p:sp>
        <p:nvSpPr>
          <p:cNvPr id="224" name="Google Shape;224;p12"/>
          <p:cNvSpPr txBox="1"/>
          <p:nvPr/>
        </p:nvSpPr>
        <p:spPr>
          <a:xfrm>
            <a:off x="654367" y="2018601"/>
            <a:ext cx="6698615" cy="234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THE FIRST STEP TO PREVENTION IS RECOGNITION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2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219075" rtl="0" algn="l">
              <a:lnSpc>
                <a:spcPct val="150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Workplace Sexual Harassment is any </a:t>
            </a:r>
            <a:r>
              <a:rPr b="1"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behaviour </a:t>
            </a:r>
            <a:r>
              <a:rPr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defined as </a:t>
            </a:r>
            <a:r>
              <a:rPr b="1"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UNWELCOME</a:t>
            </a:r>
            <a:r>
              <a:rPr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SEXUAL in nature and HUMILIATES the dignity of a person. </a:t>
            </a:r>
            <a:r>
              <a:rPr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IMPACT </a:t>
            </a:r>
            <a:r>
              <a:rPr lang="en-US" sz="1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of the behaviour is what matters, not the intent.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5" name="Google Shape;225;p12"/>
          <p:cNvGrpSpPr/>
          <p:nvPr/>
        </p:nvGrpSpPr>
        <p:grpSpPr>
          <a:xfrm>
            <a:off x="7839030" y="1781200"/>
            <a:ext cx="3919690" cy="4757880"/>
            <a:chOff x="7839030" y="1781200"/>
            <a:chExt cx="3919690" cy="4757880"/>
          </a:xfrm>
        </p:grpSpPr>
        <p:pic>
          <p:nvPicPr>
            <p:cNvPr id="226" name="Google Shape;22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39030" y="2028425"/>
              <a:ext cx="3919690" cy="4510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53374" y="1781200"/>
              <a:ext cx="3695700" cy="4752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12"/>
          <p:cNvSpPr txBox="1"/>
          <p:nvPr/>
        </p:nvSpPr>
        <p:spPr>
          <a:xfrm>
            <a:off x="11300714" y="6428104"/>
            <a:ext cx="17145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9" name="Google Shape;229;p12"/>
          <p:cNvGrpSpPr/>
          <p:nvPr/>
        </p:nvGrpSpPr>
        <p:grpSpPr>
          <a:xfrm>
            <a:off x="1800225" y="5133975"/>
            <a:ext cx="1219200" cy="1219200"/>
            <a:chOff x="1800225" y="5133975"/>
            <a:chExt cx="1219200" cy="1219200"/>
          </a:xfrm>
        </p:grpSpPr>
        <p:sp>
          <p:nvSpPr>
            <p:cNvPr id="230" name="Google Shape;230;p12"/>
            <p:cNvSpPr/>
            <p:nvPr/>
          </p:nvSpPr>
          <p:spPr>
            <a:xfrm>
              <a:off x="1800225" y="5133975"/>
              <a:ext cx="1219200" cy="1219200"/>
            </a:xfrm>
            <a:custGeom>
              <a:rect b="b" l="l" r="r" t="t"/>
              <a:pathLst>
                <a:path extrusionOk="0" h="1219200" w="1219200">
                  <a:moveTo>
                    <a:pt x="0" y="609600"/>
                  </a:moveTo>
                  <a:lnTo>
                    <a:pt x="1834" y="561959"/>
                  </a:lnTo>
                  <a:lnTo>
                    <a:pt x="7245" y="515322"/>
                  </a:lnTo>
                  <a:lnTo>
                    <a:pt x="16099" y="469822"/>
                  </a:lnTo>
                  <a:lnTo>
                    <a:pt x="28260" y="425597"/>
                  </a:lnTo>
                  <a:lnTo>
                    <a:pt x="43592" y="382782"/>
                  </a:lnTo>
                  <a:lnTo>
                    <a:pt x="61959" y="341511"/>
                  </a:lnTo>
                  <a:lnTo>
                    <a:pt x="83227" y="301921"/>
                  </a:lnTo>
                  <a:lnTo>
                    <a:pt x="107259" y="264147"/>
                  </a:lnTo>
                  <a:lnTo>
                    <a:pt x="133920" y="228324"/>
                  </a:lnTo>
                  <a:lnTo>
                    <a:pt x="163075" y="194588"/>
                  </a:lnTo>
                  <a:lnTo>
                    <a:pt x="194588" y="163075"/>
                  </a:lnTo>
                  <a:lnTo>
                    <a:pt x="228324" y="133920"/>
                  </a:lnTo>
                  <a:lnTo>
                    <a:pt x="264147" y="107259"/>
                  </a:lnTo>
                  <a:lnTo>
                    <a:pt x="301921" y="83227"/>
                  </a:lnTo>
                  <a:lnTo>
                    <a:pt x="341511" y="61959"/>
                  </a:lnTo>
                  <a:lnTo>
                    <a:pt x="382782" y="43592"/>
                  </a:lnTo>
                  <a:lnTo>
                    <a:pt x="425597" y="28260"/>
                  </a:lnTo>
                  <a:lnTo>
                    <a:pt x="469822" y="16099"/>
                  </a:lnTo>
                  <a:lnTo>
                    <a:pt x="515322" y="7245"/>
                  </a:lnTo>
                  <a:lnTo>
                    <a:pt x="561959" y="1834"/>
                  </a:lnTo>
                  <a:lnTo>
                    <a:pt x="609600" y="0"/>
                  </a:lnTo>
                  <a:lnTo>
                    <a:pt x="657240" y="1834"/>
                  </a:lnTo>
                  <a:lnTo>
                    <a:pt x="703877" y="7245"/>
                  </a:lnTo>
                  <a:lnTo>
                    <a:pt x="749377" y="16099"/>
                  </a:lnTo>
                  <a:lnTo>
                    <a:pt x="793602" y="28260"/>
                  </a:lnTo>
                  <a:lnTo>
                    <a:pt x="836417" y="43592"/>
                  </a:lnTo>
                  <a:lnTo>
                    <a:pt x="877688" y="61959"/>
                  </a:lnTo>
                  <a:lnTo>
                    <a:pt x="917278" y="83227"/>
                  </a:lnTo>
                  <a:lnTo>
                    <a:pt x="955052" y="107259"/>
                  </a:lnTo>
                  <a:lnTo>
                    <a:pt x="990875" y="133920"/>
                  </a:lnTo>
                  <a:lnTo>
                    <a:pt x="1024611" y="163075"/>
                  </a:lnTo>
                  <a:lnTo>
                    <a:pt x="1056124" y="194588"/>
                  </a:lnTo>
                  <a:lnTo>
                    <a:pt x="1085279" y="228324"/>
                  </a:lnTo>
                  <a:lnTo>
                    <a:pt x="1111940" y="264147"/>
                  </a:lnTo>
                  <a:lnTo>
                    <a:pt x="1135972" y="301921"/>
                  </a:lnTo>
                  <a:lnTo>
                    <a:pt x="1157240" y="341511"/>
                  </a:lnTo>
                  <a:lnTo>
                    <a:pt x="1175607" y="382782"/>
                  </a:lnTo>
                  <a:lnTo>
                    <a:pt x="1190939" y="425597"/>
                  </a:lnTo>
                  <a:lnTo>
                    <a:pt x="1203100" y="469822"/>
                  </a:lnTo>
                  <a:lnTo>
                    <a:pt x="1211954" y="515322"/>
                  </a:lnTo>
                  <a:lnTo>
                    <a:pt x="1217365" y="561959"/>
                  </a:lnTo>
                  <a:lnTo>
                    <a:pt x="1219200" y="609600"/>
                  </a:lnTo>
                  <a:lnTo>
                    <a:pt x="1217365" y="657240"/>
                  </a:lnTo>
                  <a:lnTo>
                    <a:pt x="1211954" y="703877"/>
                  </a:lnTo>
                  <a:lnTo>
                    <a:pt x="1203100" y="749377"/>
                  </a:lnTo>
                  <a:lnTo>
                    <a:pt x="1190939" y="793602"/>
                  </a:lnTo>
                  <a:lnTo>
                    <a:pt x="1175607" y="836417"/>
                  </a:lnTo>
                  <a:lnTo>
                    <a:pt x="1157240" y="877688"/>
                  </a:lnTo>
                  <a:lnTo>
                    <a:pt x="1135972" y="917278"/>
                  </a:lnTo>
                  <a:lnTo>
                    <a:pt x="1111940" y="955052"/>
                  </a:lnTo>
                  <a:lnTo>
                    <a:pt x="1085279" y="990875"/>
                  </a:lnTo>
                  <a:lnTo>
                    <a:pt x="1056124" y="1024611"/>
                  </a:lnTo>
                  <a:lnTo>
                    <a:pt x="1024611" y="1056124"/>
                  </a:lnTo>
                  <a:lnTo>
                    <a:pt x="990875" y="1085279"/>
                  </a:lnTo>
                  <a:lnTo>
                    <a:pt x="955052" y="1111940"/>
                  </a:lnTo>
                  <a:lnTo>
                    <a:pt x="917278" y="1135972"/>
                  </a:lnTo>
                  <a:lnTo>
                    <a:pt x="877688" y="1157240"/>
                  </a:lnTo>
                  <a:lnTo>
                    <a:pt x="836417" y="1175607"/>
                  </a:lnTo>
                  <a:lnTo>
                    <a:pt x="793602" y="1190939"/>
                  </a:lnTo>
                  <a:lnTo>
                    <a:pt x="749377" y="1203100"/>
                  </a:lnTo>
                  <a:lnTo>
                    <a:pt x="703877" y="1211954"/>
                  </a:lnTo>
                  <a:lnTo>
                    <a:pt x="657240" y="1217365"/>
                  </a:lnTo>
                  <a:lnTo>
                    <a:pt x="609600" y="1219200"/>
                  </a:lnTo>
                  <a:lnTo>
                    <a:pt x="561959" y="1217365"/>
                  </a:lnTo>
                  <a:lnTo>
                    <a:pt x="515322" y="1211954"/>
                  </a:lnTo>
                  <a:lnTo>
                    <a:pt x="469822" y="1203100"/>
                  </a:lnTo>
                  <a:lnTo>
                    <a:pt x="425597" y="1190939"/>
                  </a:lnTo>
                  <a:lnTo>
                    <a:pt x="382782" y="1175607"/>
                  </a:lnTo>
                  <a:lnTo>
                    <a:pt x="341511" y="1157240"/>
                  </a:lnTo>
                  <a:lnTo>
                    <a:pt x="301921" y="1135972"/>
                  </a:lnTo>
                  <a:lnTo>
                    <a:pt x="264147" y="1111940"/>
                  </a:lnTo>
                  <a:lnTo>
                    <a:pt x="228324" y="1085279"/>
                  </a:lnTo>
                  <a:lnTo>
                    <a:pt x="194588" y="1056124"/>
                  </a:lnTo>
                  <a:lnTo>
                    <a:pt x="163075" y="1024611"/>
                  </a:lnTo>
                  <a:lnTo>
                    <a:pt x="133920" y="990875"/>
                  </a:lnTo>
                  <a:lnTo>
                    <a:pt x="107259" y="955052"/>
                  </a:lnTo>
                  <a:lnTo>
                    <a:pt x="83227" y="917278"/>
                  </a:lnTo>
                  <a:lnTo>
                    <a:pt x="61959" y="877688"/>
                  </a:lnTo>
                  <a:lnTo>
                    <a:pt x="43592" y="836417"/>
                  </a:lnTo>
                  <a:lnTo>
                    <a:pt x="28260" y="793602"/>
                  </a:lnTo>
                  <a:lnTo>
                    <a:pt x="16099" y="749377"/>
                  </a:lnTo>
                  <a:lnTo>
                    <a:pt x="7245" y="703877"/>
                  </a:lnTo>
                  <a:lnTo>
                    <a:pt x="1834" y="657240"/>
                  </a:lnTo>
                  <a:lnTo>
                    <a:pt x="0" y="609600"/>
                  </a:lnTo>
                  <a:close/>
                </a:path>
              </a:pathLst>
            </a:custGeom>
            <a:noFill/>
            <a:ln cap="flat" cmpd="sng" w="381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1" name="Google Shape;231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33575" y="5476875"/>
              <a:ext cx="942975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12"/>
          <p:cNvSpPr txBox="1"/>
          <p:nvPr/>
        </p:nvSpPr>
        <p:spPr>
          <a:xfrm>
            <a:off x="654367" y="5349875"/>
            <a:ext cx="949960" cy="763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Play Video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2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631190" y="1064577"/>
            <a:ext cx="615823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of Sexual Harassment</a:t>
            </a:r>
            <a:endParaRPr/>
          </a:p>
        </p:txBody>
      </p:sp>
      <p:grpSp>
        <p:nvGrpSpPr>
          <p:cNvPr id="239" name="Google Shape;239;p13"/>
          <p:cNvGrpSpPr/>
          <p:nvPr/>
        </p:nvGrpSpPr>
        <p:grpSpPr>
          <a:xfrm>
            <a:off x="233362" y="2224151"/>
            <a:ext cx="3543935" cy="4457700"/>
            <a:chOff x="233362" y="2224151"/>
            <a:chExt cx="3543935" cy="4457700"/>
          </a:xfrm>
        </p:grpSpPr>
        <p:sp>
          <p:nvSpPr>
            <p:cNvPr id="240" name="Google Shape;240;p13"/>
            <p:cNvSpPr/>
            <p:nvPr/>
          </p:nvSpPr>
          <p:spPr>
            <a:xfrm>
              <a:off x="233362" y="2224151"/>
              <a:ext cx="3543935" cy="4457700"/>
            </a:xfrm>
            <a:custGeom>
              <a:rect b="b" l="l" r="r" t="t"/>
              <a:pathLst>
                <a:path extrusionOk="0" h="4457700" w="3543935">
                  <a:moveTo>
                    <a:pt x="3373310" y="0"/>
                  </a:moveTo>
                  <a:lnTo>
                    <a:pt x="169976" y="0"/>
                  </a:lnTo>
                  <a:lnTo>
                    <a:pt x="124789" y="6069"/>
                  </a:lnTo>
                  <a:lnTo>
                    <a:pt x="84185" y="23198"/>
                  </a:lnTo>
                  <a:lnTo>
                    <a:pt x="49783" y="49768"/>
                  </a:lnTo>
                  <a:lnTo>
                    <a:pt x="23206" y="84158"/>
                  </a:lnTo>
                  <a:lnTo>
                    <a:pt x="6071" y="124751"/>
                  </a:lnTo>
                  <a:lnTo>
                    <a:pt x="0" y="169925"/>
                  </a:lnTo>
                  <a:lnTo>
                    <a:pt x="0" y="4287659"/>
                  </a:lnTo>
                  <a:lnTo>
                    <a:pt x="6071" y="4332847"/>
                  </a:lnTo>
                  <a:lnTo>
                    <a:pt x="23206" y="4373451"/>
                  </a:lnTo>
                  <a:lnTo>
                    <a:pt x="49784" y="4407852"/>
                  </a:lnTo>
                  <a:lnTo>
                    <a:pt x="84185" y="4434430"/>
                  </a:lnTo>
                  <a:lnTo>
                    <a:pt x="124789" y="4451564"/>
                  </a:lnTo>
                  <a:lnTo>
                    <a:pt x="169976" y="4457636"/>
                  </a:lnTo>
                  <a:lnTo>
                    <a:pt x="3373310" y="4457636"/>
                  </a:lnTo>
                  <a:lnTo>
                    <a:pt x="3418494" y="4451564"/>
                  </a:lnTo>
                  <a:lnTo>
                    <a:pt x="3459110" y="4434430"/>
                  </a:lnTo>
                  <a:lnTo>
                    <a:pt x="3493531" y="4407852"/>
                  </a:lnTo>
                  <a:lnTo>
                    <a:pt x="3520131" y="4373451"/>
                  </a:lnTo>
                  <a:lnTo>
                    <a:pt x="3537284" y="4332847"/>
                  </a:lnTo>
                  <a:lnTo>
                    <a:pt x="3543363" y="4287659"/>
                  </a:lnTo>
                  <a:lnTo>
                    <a:pt x="3543363" y="169925"/>
                  </a:lnTo>
                  <a:lnTo>
                    <a:pt x="3537284" y="124751"/>
                  </a:lnTo>
                  <a:lnTo>
                    <a:pt x="3520131" y="84158"/>
                  </a:lnTo>
                  <a:lnTo>
                    <a:pt x="3493531" y="49768"/>
                  </a:lnTo>
                  <a:lnTo>
                    <a:pt x="3459110" y="23198"/>
                  </a:lnTo>
                  <a:lnTo>
                    <a:pt x="3418494" y="6069"/>
                  </a:lnTo>
                  <a:lnTo>
                    <a:pt x="337331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3362" y="2224151"/>
              <a:ext cx="3543935" cy="4457700"/>
            </a:xfrm>
            <a:custGeom>
              <a:rect b="b" l="l" r="r" t="t"/>
              <a:pathLst>
                <a:path extrusionOk="0" h="4457700" w="3543935">
                  <a:moveTo>
                    <a:pt x="0" y="169925"/>
                  </a:moveTo>
                  <a:lnTo>
                    <a:pt x="6071" y="124751"/>
                  </a:lnTo>
                  <a:lnTo>
                    <a:pt x="23206" y="84158"/>
                  </a:lnTo>
                  <a:lnTo>
                    <a:pt x="49783" y="49768"/>
                  </a:lnTo>
                  <a:lnTo>
                    <a:pt x="84185" y="23198"/>
                  </a:lnTo>
                  <a:lnTo>
                    <a:pt x="124789" y="6069"/>
                  </a:lnTo>
                  <a:lnTo>
                    <a:pt x="169976" y="0"/>
                  </a:lnTo>
                  <a:lnTo>
                    <a:pt x="3373310" y="0"/>
                  </a:lnTo>
                  <a:lnTo>
                    <a:pt x="3418494" y="6069"/>
                  </a:lnTo>
                  <a:lnTo>
                    <a:pt x="3459110" y="23198"/>
                  </a:lnTo>
                  <a:lnTo>
                    <a:pt x="3493531" y="49768"/>
                  </a:lnTo>
                  <a:lnTo>
                    <a:pt x="3520131" y="84158"/>
                  </a:lnTo>
                  <a:lnTo>
                    <a:pt x="3537284" y="124751"/>
                  </a:lnTo>
                  <a:lnTo>
                    <a:pt x="3543363" y="169925"/>
                  </a:lnTo>
                  <a:lnTo>
                    <a:pt x="3543363" y="4287659"/>
                  </a:lnTo>
                  <a:lnTo>
                    <a:pt x="3537284" y="4332847"/>
                  </a:lnTo>
                  <a:lnTo>
                    <a:pt x="3520131" y="4373451"/>
                  </a:lnTo>
                  <a:lnTo>
                    <a:pt x="3493531" y="4407852"/>
                  </a:lnTo>
                  <a:lnTo>
                    <a:pt x="3459110" y="4434430"/>
                  </a:lnTo>
                  <a:lnTo>
                    <a:pt x="3418494" y="4451564"/>
                  </a:lnTo>
                  <a:lnTo>
                    <a:pt x="3373310" y="4457636"/>
                  </a:lnTo>
                  <a:lnTo>
                    <a:pt x="169976" y="4457636"/>
                  </a:lnTo>
                  <a:lnTo>
                    <a:pt x="124789" y="4451564"/>
                  </a:lnTo>
                  <a:lnTo>
                    <a:pt x="84185" y="4434430"/>
                  </a:lnTo>
                  <a:lnTo>
                    <a:pt x="49784" y="4407852"/>
                  </a:lnTo>
                  <a:lnTo>
                    <a:pt x="23206" y="4373451"/>
                  </a:lnTo>
                  <a:lnTo>
                    <a:pt x="6071" y="4332847"/>
                  </a:lnTo>
                  <a:lnTo>
                    <a:pt x="0" y="4287659"/>
                  </a:lnTo>
                  <a:lnTo>
                    <a:pt x="0" y="169925"/>
                  </a:lnTo>
                  <a:close/>
                </a:path>
              </a:pathLst>
            </a:custGeom>
            <a:noFill/>
            <a:ln cap="flat" cmpd="sng" w="9525">
              <a:solidFill>
                <a:srgbClr val="8D8D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13"/>
          <p:cNvGrpSpPr/>
          <p:nvPr/>
        </p:nvGrpSpPr>
        <p:grpSpPr>
          <a:xfrm>
            <a:off x="3995801" y="2224151"/>
            <a:ext cx="3810000" cy="4457700"/>
            <a:chOff x="3995801" y="2224151"/>
            <a:chExt cx="3810000" cy="4457700"/>
          </a:xfrm>
        </p:grpSpPr>
        <p:sp>
          <p:nvSpPr>
            <p:cNvPr id="243" name="Google Shape;243;p13"/>
            <p:cNvSpPr/>
            <p:nvPr/>
          </p:nvSpPr>
          <p:spPr>
            <a:xfrm>
              <a:off x="3995801" y="2224151"/>
              <a:ext cx="3810000" cy="4457700"/>
            </a:xfrm>
            <a:custGeom>
              <a:rect b="b" l="l" r="r" t="t"/>
              <a:pathLst>
                <a:path extrusionOk="0" h="4457700" w="3810000">
                  <a:moveTo>
                    <a:pt x="3623945" y="0"/>
                  </a:moveTo>
                  <a:lnTo>
                    <a:pt x="185927" y="0"/>
                  </a:lnTo>
                  <a:lnTo>
                    <a:pt x="136480" y="6637"/>
                  </a:lnTo>
                  <a:lnTo>
                    <a:pt x="92060" y="25371"/>
                  </a:lnTo>
                  <a:lnTo>
                    <a:pt x="54435" y="54435"/>
                  </a:lnTo>
                  <a:lnTo>
                    <a:pt x="25371" y="92060"/>
                  </a:lnTo>
                  <a:lnTo>
                    <a:pt x="6637" y="136480"/>
                  </a:lnTo>
                  <a:lnTo>
                    <a:pt x="0" y="185927"/>
                  </a:lnTo>
                  <a:lnTo>
                    <a:pt x="0" y="4271594"/>
                  </a:lnTo>
                  <a:lnTo>
                    <a:pt x="6637" y="4321049"/>
                  </a:lnTo>
                  <a:lnTo>
                    <a:pt x="25371" y="4365490"/>
                  </a:lnTo>
                  <a:lnTo>
                    <a:pt x="54435" y="4403143"/>
                  </a:lnTo>
                  <a:lnTo>
                    <a:pt x="92060" y="4432235"/>
                  </a:lnTo>
                  <a:lnTo>
                    <a:pt x="136480" y="4450990"/>
                  </a:lnTo>
                  <a:lnTo>
                    <a:pt x="185927" y="4457636"/>
                  </a:lnTo>
                  <a:lnTo>
                    <a:pt x="3623945" y="4457636"/>
                  </a:lnTo>
                  <a:lnTo>
                    <a:pt x="3673401" y="4450990"/>
                  </a:lnTo>
                  <a:lnTo>
                    <a:pt x="3717845" y="4432235"/>
                  </a:lnTo>
                  <a:lnTo>
                    <a:pt x="3755501" y="4403143"/>
                  </a:lnTo>
                  <a:lnTo>
                    <a:pt x="3784595" y="4365490"/>
                  </a:lnTo>
                  <a:lnTo>
                    <a:pt x="3803353" y="4321049"/>
                  </a:lnTo>
                  <a:lnTo>
                    <a:pt x="3810000" y="4271594"/>
                  </a:lnTo>
                  <a:lnTo>
                    <a:pt x="3810000" y="185927"/>
                  </a:lnTo>
                  <a:lnTo>
                    <a:pt x="3803353" y="136480"/>
                  </a:lnTo>
                  <a:lnTo>
                    <a:pt x="3784595" y="92060"/>
                  </a:lnTo>
                  <a:lnTo>
                    <a:pt x="3755501" y="54435"/>
                  </a:lnTo>
                  <a:lnTo>
                    <a:pt x="3717845" y="25371"/>
                  </a:lnTo>
                  <a:lnTo>
                    <a:pt x="3673401" y="6637"/>
                  </a:lnTo>
                  <a:lnTo>
                    <a:pt x="36239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3995801" y="2224151"/>
              <a:ext cx="3810000" cy="4457700"/>
            </a:xfrm>
            <a:custGeom>
              <a:rect b="b" l="l" r="r" t="t"/>
              <a:pathLst>
                <a:path extrusionOk="0" h="4457700" w="3810000">
                  <a:moveTo>
                    <a:pt x="0" y="185927"/>
                  </a:moveTo>
                  <a:lnTo>
                    <a:pt x="6637" y="136480"/>
                  </a:lnTo>
                  <a:lnTo>
                    <a:pt x="25371" y="92060"/>
                  </a:lnTo>
                  <a:lnTo>
                    <a:pt x="54435" y="54435"/>
                  </a:lnTo>
                  <a:lnTo>
                    <a:pt x="92060" y="25371"/>
                  </a:lnTo>
                  <a:lnTo>
                    <a:pt x="136480" y="6637"/>
                  </a:lnTo>
                  <a:lnTo>
                    <a:pt x="185927" y="0"/>
                  </a:lnTo>
                  <a:lnTo>
                    <a:pt x="3623945" y="0"/>
                  </a:lnTo>
                  <a:lnTo>
                    <a:pt x="3673401" y="6637"/>
                  </a:lnTo>
                  <a:lnTo>
                    <a:pt x="3717845" y="25371"/>
                  </a:lnTo>
                  <a:lnTo>
                    <a:pt x="3755501" y="54435"/>
                  </a:lnTo>
                  <a:lnTo>
                    <a:pt x="3784595" y="92060"/>
                  </a:lnTo>
                  <a:lnTo>
                    <a:pt x="3803353" y="136480"/>
                  </a:lnTo>
                  <a:lnTo>
                    <a:pt x="3810000" y="185927"/>
                  </a:lnTo>
                  <a:lnTo>
                    <a:pt x="3810000" y="4271594"/>
                  </a:lnTo>
                  <a:lnTo>
                    <a:pt x="3803353" y="4321049"/>
                  </a:lnTo>
                  <a:lnTo>
                    <a:pt x="3784595" y="4365490"/>
                  </a:lnTo>
                  <a:lnTo>
                    <a:pt x="3755501" y="4403143"/>
                  </a:lnTo>
                  <a:lnTo>
                    <a:pt x="3717845" y="4432235"/>
                  </a:lnTo>
                  <a:lnTo>
                    <a:pt x="3673401" y="4450990"/>
                  </a:lnTo>
                  <a:lnTo>
                    <a:pt x="3623945" y="4457636"/>
                  </a:lnTo>
                  <a:lnTo>
                    <a:pt x="185927" y="4457636"/>
                  </a:lnTo>
                  <a:lnTo>
                    <a:pt x="136480" y="4450990"/>
                  </a:lnTo>
                  <a:lnTo>
                    <a:pt x="92060" y="4432235"/>
                  </a:lnTo>
                  <a:lnTo>
                    <a:pt x="54435" y="4403143"/>
                  </a:lnTo>
                  <a:lnTo>
                    <a:pt x="25371" y="4365490"/>
                  </a:lnTo>
                  <a:lnTo>
                    <a:pt x="6637" y="4321049"/>
                  </a:lnTo>
                  <a:lnTo>
                    <a:pt x="0" y="4271594"/>
                  </a:lnTo>
                  <a:lnTo>
                    <a:pt x="0" y="185927"/>
                  </a:lnTo>
                  <a:close/>
                </a:path>
              </a:pathLst>
            </a:custGeom>
            <a:noFill/>
            <a:ln cap="flat" cmpd="sng" w="9525">
              <a:solidFill>
                <a:srgbClr val="8D8D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13"/>
          <p:cNvSpPr/>
          <p:nvPr/>
        </p:nvSpPr>
        <p:spPr>
          <a:xfrm>
            <a:off x="8024876" y="2224151"/>
            <a:ext cx="3971925" cy="4457700"/>
          </a:xfrm>
          <a:custGeom>
            <a:rect b="b" l="l" r="r" t="t"/>
            <a:pathLst>
              <a:path extrusionOk="0" h="4457700" w="3971925">
                <a:moveTo>
                  <a:pt x="3880230" y="0"/>
                </a:moveTo>
                <a:lnTo>
                  <a:pt x="91567" y="0"/>
                </a:lnTo>
                <a:lnTo>
                  <a:pt x="55935" y="7199"/>
                </a:lnTo>
                <a:lnTo>
                  <a:pt x="26828" y="26828"/>
                </a:lnTo>
                <a:lnTo>
                  <a:pt x="7199" y="55935"/>
                </a:lnTo>
                <a:lnTo>
                  <a:pt x="0" y="91566"/>
                </a:lnTo>
                <a:lnTo>
                  <a:pt x="0" y="4365967"/>
                </a:lnTo>
                <a:lnTo>
                  <a:pt x="7199" y="4401647"/>
                </a:lnTo>
                <a:lnTo>
                  <a:pt x="26828" y="4430785"/>
                </a:lnTo>
                <a:lnTo>
                  <a:pt x="55935" y="4450432"/>
                </a:lnTo>
                <a:lnTo>
                  <a:pt x="91567" y="4457636"/>
                </a:lnTo>
                <a:lnTo>
                  <a:pt x="3880230" y="4457636"/>
                </a:lnTo>
                <a:lnTo>
                  <a:pt x="3915882" y="4450432"/>
                </a:lnTo>
                <a:lnTo>
                  <a:pt x="3945032" y="4430785"/>
                </a:lnTo>
                <a:lnTo>
                  <a:pt x="3964705" y="4401647"/>
                </a:lnTo>
                <a:lnTo>
                  <a:pt x="3971925" y="4365967"/>
                </a:lnTo>
                <a:lnTo>
                  <a:pt x="3971925" y="91566"/>
                </a:lnTo>
                <a:lnTo>
                  <a:pt x="3964705" y="55935"/>
                </a:lnTo>
                <a:lnTo>
                  <a:pt x="3945032" y="26828"/>
                </a:lnTo>
                <a:lnTo>
                  <a:pt x="3915882" y="7199"/>
                </a:lnTo>
                <a:lnTo>
                  <a:pt x="388023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6" name="Google Shape;246;p13"/>
          <p:cNvGraphicFramePr/>
          <p:nvPr/>
        </p:nvGraphicFramePr>
        <p:xfrm>
          <a:off x="7962900" y="18002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{090E4DF3-BCE8-4EC6-BA67-23A0FA42417E}</a:tableStyleId>
              </a:tblPr>
              <a:tblGrid>
                <a:gridCol w="62225"/>
                <a:gridCol w="3971925"/>
                <a:gridCol w="71125"/>
              </a:tblGrid>
              <a:tr h="571500">
                <a:tc gridSpan="3">
                  <a:txBody>
                    <a:bodyPr/>
                    <a:lstStyle/>
                    <a:p>
                      <a:pPr indent="0" lvl="0" marL="209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Non-verbal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8275" marB="0" marR="0" marL="0">
                    <a:solidFill>
                      <a:srgbClr val="009F69"/>
                    </a:solidFill>
                  </a:tcPr>
                </a:tc>
                <a:tc hMerge="1"/>
                <a:tc hMerge="1"/>
              </a:tr>
              <a:tr h="425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286385" lvl="0" marL="452755" marR="844550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Looking a person up and down (Elevator eyes)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7020" lvl="0" marL="452755" marR="0" rtl="0" algn="l">
                        <a:lnSpc>
                          <a:spcPct val="11703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Staring at someone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7020" lvl="0" marL="452755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Blocking a person's path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7020" lvl="0" marL="452755" marR="0" rtl="0" algn="l">
                        <a:lnSpc>
                          <a:spcPct val="118518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Following the person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7020" lvl="0" marL="452755" marR="0" rtl="0" algn="l">
                        <a:lnSpc>
                          <a:spcPct val="1185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Giving personal gifts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7020" lvl="0" marL="452755" marR="0" rtl="0" algn="l">
                        <a:lnSpc>
                          <a:spcPct val="118518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Displaying sexually suggestive visuals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452755" marR="263525" rtl="0" algn="l">
                        <a:lnSpc>
                          <a:spcPct val="122222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Making sexual gestures with hands or through body movements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7020" lvl="0" marL="4527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Making Facial expressions such as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452755" marR="0" rtl="0" algn="l">
                        <a:lnSpc>
                          <a:spcPct val="11814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winking, throwing kisses, or licking lips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452755" marR="234315" rtl="0" algn="l">
                        <a:lnSpc>
                          <a:spcPct val="117037"/>
                        </a:lnSpc>
                        <a:spcBef>
                          <a:spcPts val="114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Noto Sans Symbols"/>
                        <a:buChar char="▪"/>
                      </a:pPr>
                      <a:r>
                        <a:rPr lang="en-US" sz="1350" u="none" cap="none" strike="noStrike">
                          <a:solidFill>
                            <a:srgbClr val="30303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SMS, MMS, Facebook, Twitter, WhatsApp messages/updates, trolling</a:t>
                      </a:r>
                      <a:endParaRPr sz="13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530225" rtl="0" algn="r">
                        <a:lnSpc>
                          <a:spcPct val="11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9F9F9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890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247" name="Google Shape;247;p13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248" name="Google Shape;248;p13"/>
          <p:cNvSpPr txBox="1"/>
          <p:nvPr/>
        </p:nvSpPr>
        <p:spPr>
          <a:xfrm>
            <a:off x="171450" y="1819275"/>
            <a:ext cx="3657600" cy="571500"/>
          </a:xfrm>
          <a:prstGeom prst="rect">
            <a:avLst/>
          </a:prstGeom>
          <a:solidFill>
            <a:srgbClr val="009F69"/>
          </a:solidFill>
          <a:ln>
            <a:noFill/>
          </a:ln>
        </p:spPr>
        <p:txBody>
          <a:bodyPr anchorCtr="0" anchor="t" bIns="0" lIns="0" spcFirstLastPara="1" rIns="0" wrap="square" tIns="139050">
            <a:spAutoFit/>
          </a:bodyPr>
          <a:lstStyle/>
          <a:p>
            <a:pPr indent="0" lvl="0" marL="412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Physical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3924300" y="1819275"/>
            <a:ext cx="3952875" cy="571500"/>
          </a:xfrm>
          <a:prstGeom prst="rect">
            <a:avLst/>
          </a:prstGeom>
          <a:solidFill>
            <a:srgbClr val="009F69"/>
          </a:solidFill>
          <a:ln>
            <a:noFill/>
          </a:ln>
        </p:spPr>
        <p:txBody>
          <a:bodyPr anchorCtr="0" anchor="t" bIns="0" lIns="0" spcFirstLastPara="1" rIns="0" wrap="square" tIns="139050">
            <a:spAutoFit/>
          </a:bodyPr>
          <a:lstStyle/>
          <a:p>
            <a:pPr indent="0" lvl="0" marL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Verbal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63220" y="2492057"/>
            <a:ext cx="3225165" cy="1882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286385" lvl="0" marL="298450" marR="23495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Handshakes that indicate a direct ask for sex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170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touching or rubbing sexually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9845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against another person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18518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Unwelcome sexual advances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marR="5080" rtl="0" algn="l">
              <a:lnSpc>
                <a:spcPct val="122222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Standing too close or brushing up against another person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125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Touching another person's hair or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9845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clothing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4098671" y="2492057"/>
            <a:ext cx="3572510" cy="3942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286385" lvl="0" marL="298450" marR="508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Referring to adults as a girl, hunk, doll, babe, or honey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170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Whistling at someone, cat calls,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98450" marR="133985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making kissing sounds, howling and smacking lips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Making sexual comments about a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98450" rtl="0" algn="l">
              <a:lnSpc>
                <a:spcPct val="118518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person's body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marR="826769" rtl="0" algn="l">
              <a:lnSpc>
                <a:spcPct val="122222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Making sexual comments or innuendos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Turning work discussions into sexual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98450" rtl="0" algn="l">
              <a:lnSpc>
                <a:spcPct val="11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topics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marR="332740" rtl="0" algn="l">
              <a:lnSpc>
                <a:spcPct val="117037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Personal questions about social or sexual life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marR="194310" rtl="0" algn="l">
              <a:lnSpc>
                <a:spcPct val="122222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Making sexual comments about a person's clothing, anatomy, or looks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125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Repeatedly asking out a person who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98450" rtl="0" algn="l">
              <a:lnSpc>
                <a:spcPct val="118518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is not interested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marR="16510" rtl="0" algn="l">
              <a:lnSpc>
                <a:spcPct val="122222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▪"/>
            </a:pPr>
            <a:r>
              <a:rPr lang="en-US" sz="13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Telling lies or spreading rumors about a person's personal sex life.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Consensual Relationships do exist at the Workplace!</a:t>
            </a:r>
            <a:endParaRPr/>
          </a:p>
        </p:txBody>
      </p:sp>
      <p:grpSp>
        <p:nvGrpSpPr>
          <p:cNvPr id="257" name="Google Shape;257;p14"/>
          <p:cNvGrpSpPr/>
          <p:nvPr/>
        </p:nvGrpSpPr>
        <p:grpSpPr>
          <a:xfrm>
            <a:off x="2209800" y="2066861"/>
            <a:ext cx="7777226" cy="4786375"/>
            <a:chOff x="2209800" y="2066861"/>
            <a:chExt cx="7777226" cy="4786375"/>
          </a:xfrm>
        </p:grpSpPr>
        <p:pic>
          <p:nvPicPr>
            <p:cNvPr id="258" name="Google Shape;25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38357" y="6333878"/>
              <a:ext cx="7720110" cy="519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9800" y="2066861"/>
              <a:ext cx="7777226" cy="4681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14650" y="2224150"/>
              <a:ext cx="7372223" cy="4276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14"/>
            <p:cNvSpPr/>
            <p:nvPr/>
          </p:nvSpPr>
          <p:spPr>
            <a:xfrm>
              <a:off x="2414650" y="2224150"/>
              <a:ext cx="7372350" cy="4276725"/>
            </a:xfrm>
            <a:custGeom>
              <a:rect b="b" l="l" r="r" t="t"/>
              <a:pathLst>
                <a:path extrusionOk="0" h="4276725" w="7372350">
                  <a:moveTo>
                    <a:pt x="712724" y="0"/>
                  </a:moveTo>
                  <a:lnTo>
                    <a:pt x="6659499" y="0"/>
                  </a:lnTo>
                  <a:lnTo>
                    <a:pt x="6708305" y="1643"/>
                  </a:lnTo>
                  <a:lnTo>
                    <a:pt x="6756229" y="6504"/>
                  </a:lnTo>
                  <a:lnTo>
                    <a:pt x="6803164" y="14477"/>
                  </a:lnTo>
                  <a:lnTo>
                    <a:pt x="6849004" y="25454"/>
                  </a:lnTo>
                  <a:lnTo>
                    <a:pt x="6893642" y="39330"/>
                  </a:lnTo>
                  <a:lnTo>
                    <a:pt x="6936974" y="55999"/>
                  </a:lnTo>
                  <a:lnTo>
                    <a:pt x="6978891" y="75354"/>
                  </a:lnTo>
                  <a:lnTo>
                    <a:pt x="7019290" y="97291"/>
                  </a:lnTo>
                  <a:lnTo>
                    <a:pt x="7058062" y="121702"/>
                  </a:lnTo>
                  <a:lnTo>
                    <a:pt x="7095102" y="148482"/>
                  </a:lnTo>
                  <a:lnTo>
                    <a:pt x="7130304" y="177525"/>
                  </a:lnTo>
                  <a:lnTo>
                    <a:pt x="7163562" y="208724"/>
                  </a:lnTo>
                  <a:lnTo>
                    <a:pt x="7194769" y="241974"/>
                  </a:lnTo>
                  <a:lnTo>
                    <a:pt x="7223819" y="277168"/>
                  </a:lnTo>
                  <a:lnTo>
                    <a:pt x="7250607" y="314200"/>
                  </a:lnTo>
                  <a:lnTo>
                    <a:pt x="7275025" y="352965"/>
                  </a:lnTo>
                  <a:lnTo>
                    <a:pt x="7296969" y="393357"/>
                  </a:lnTo>
                  <a:lnTo>
                    <a:pt x="7316331" y="435268"/>
                  </a:lnTo>
                  <a:lnTo>
                    <a:pt x="7333005" y="478594"/>
                  </a:lnTo>
                  <a:lnTo>
                    <a:pt x="7346886" y="523228"/>
                  </a:lnTo>
                  <a:lnTo>
                    <a:pt x="7357867" y="569064"/>
                  </a:lnTo>
                  <a:lnTo>
                    <a:pt x="7365842" y="615996"/>
                  </a:lnTo>
                  <a:lnTo>
                    <a:pt x="7370705" y="663918"/>
                  </a:lnTo>
                  <a:lnTo>
                    <a:pt x="7372350" y="712724"/>
                  </a:lnTo>
                  <a:lnTo>
                    <a:pt x="7372350" y="4276661"/>
                  </a:lnTo>
                  <a:lnTo>
                    <a:pt x="0" y="4276661"/>
                  </a:lnTo>
                  <a:lnTo>
                    <a:pt x="0" y="712724"/>
                  </a:lnTo>
                  <a:lnTo>
                    <a:pt x="1643" y="663918"/>
                  </a:lnTo>
                  <a:lnTo>
                    <a:pt x="6504" y="615996"/>
                  </a:lnTo>
                  <a:lnTo>
                    <a:pt x="14477" y="569064"/>
                  </a:lnTo>
                  <a:lnTo>
                    <a:pt x="25454" y="523228"/>
                  </a:lnTo>
                  <a:lnTo>
                    <a:pt x="39330" y="478594"/>
                  </a:lnTo>
                  <a:lnTo>
                    <a:pt x="55999" y="435268"/>
                  </a:lnTo>
                  <a:lnTo>
                    <a:pt x="75354" y="393357"/>
                  </a:lnTo>
                  <a:lnTo>
                    <a:pt x="97291" y="352965"/>
                  </a:lnTo>
                  <a:lnTo>
                    <a:pt x="121702" y="314200"/>
                  </a:lnTo>
                  <a:lnTo>
                    <a:pt x="148482" y="277168"/>
                  </a:lnTo>
                  <a:lnTo>
                    <a:pt x="177525" y="241974"/>
                  </a:lnTo>
                  <a:lnTo>
                    <a:pt x="208724" y="208724"/>
                  </a:lnTo>
                  <a:lnTo>
                    <a:pt x="241974" y="177525"/>
                  </a:lnTo>
                  <a:lnTo>
                    <a:pt x="277168" y="148482"/>
                  </a:lnTo>
                  <a:lnTo>
                    <a:pt x="314200" y="121702"/>
                  </a:lnTo>
                  <a:lnTo>
                    <a:pt x="352965" y="97291"/>
                  </a:lnTo>
                  <a:lnTo>
                    <a:pt x="393357" y="75354"/>
                  </a:lnTo>
                  <a:lnTo>
                    <a:pt x="435268" y="55999"/>
                  </a:lnTo>
                  <a:lnTo>
                    <a:pt x="478594" y="39330"/>
                  </a:lnTo>
                  <a:lnTo>
                    <a:pt x="523228" y="25454"/>
                  </a:lnTo>
                  <a:lnTo>
                    <a:pt x="569064" y="14477"/>
                  </a:lnTo>
                  <a:lnTo>
                    <a:pt x="615996" y="6504"/>
                  </a:lnTo>
                  <a:lnTo>
                    <a:pt x="663918" y="1643"/>
                  </a:lnTo>
                  <a:lnTo>
                    <a:pt x="71272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" name="Google Shape;262;p14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14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5"/>
          <p:cNvGrpSpPr/>
          <p:nvPr/>
        </p:nvGrpSpPr>
        <p:grpSpPr>
          <a:xfrm>
            <a:off x="1833626" y="1824100"/>
            <a:ext cx="2333625" cy="2091055"/>
            <a:chOff x="1833626" y="1824100"/>
            <a:chExt cx="2333625" cy="2091055"/>
          </a:xfrm>
        </p:grpSpPr>
        <p:sp>
          <p:nvSpPr>
            <p:cNvPr id="269" name="Google Shape;269;p15"/>
            <p:cNvSpPr/>
            <p:nvPr/>
          </p:nvSpPr>
          <p:spPr>
            <a:xfrm>
              <a:off x="1833626" y="1824100"/>
              <a:ext cx="2333625" cy="2091055"/>
            </a:xfrm>
            <a:custGeom>
              <a:rect b="b" l="l" r="r" t="t"/>
              <a:pathLst>
                <a:path extrusionOk="0" h="2091054" w="2333625">
                  <a:moveTo>
                    <a:pt x="2333625" y="139954"/>
                  </a:moveTo>
                  <a:lnTo>
                    <a:pt x="2326475" y="95707"/>
                  </a:lnTo>
                  <a:lnTo>
                    <a:pt x="2306586" y="57289"/>
                  </a:lnTo>
                  <a:lnTo>
                    <a:pt x="2276259" y="27000"/>
                  </a:lnTo>
                  <a:lnTo>
                    <a:pt x="2237803" y="7137"/>
                  </a:lnTo>
                  <a:lnTo>
                    <a:pt x="2193544" y="0"/>
                  </a:lnTo>
                  <a:lnTo>
                    <a:pt x="139954" y="0"/>
                  </a:lnTo>
                  <a:lnTo>
                    <a:pt x="95694" y="7137"/>
                  </a:lnTo>
                  <a:lnTo>
                    <a:pt x="57277" y="27000"/>
                  </a:lnTo>
                  <a:lnTo>
                    <a:pt x="26987" y="57289"/>
                  </a:lnTo>
                  <a:lnTo>
                    <a:pt x="7124" y="95707"/>
                  </a:lnTo>
                  <a:lnTo>
                    <a:pt x="0" y="139954"/>
                  </a:lnTo>
                  <a:lnTo>
                    <a:pt x="0" y="1260094"/>
                  </a:lnTo>
                  <a:lnTo>
                    <a:pt x="7124" y="1304366"/>
                  </a:lnTo>
                  <a:lnTo>
                    <a:pt x="26987" y="1342821"/>
                  </a:lnTo>
                  <a:lnTo>
                    <a:pt x="57277" y="1373149"/>
                  </a:lnTo>
                  <a:lnTo>
                    <a:pt x="95694" y="1393037"/>
                  </a:lnTo>
                  <a:lnTo>
                    <a:pt x="139954" y="1400175"/>
                  </a:lnTo>
                  <a:lnTo>
                    <a:pt x="357124" y="1400175"/>
                  </a:lnTo>
                  <a:lnTo>
                    <a:pt x="357124" y="2090674"/>
                  </a:lnTo>
                  <a:lnTo>
                    <a:pt x="566674" y="2090674"/>
                  </a:lnTo>
                  <a:lnTo>
                    <a:pt x="566674" y="1400175"/>
                  </a:lnTo>
                  <a:lnTo>
                    <a:pt x="2193544" y="1400175"/>
                  </a:lnTo>
                  <a:lnTo>
                    <a:pt x="2237803" y="1393037"/>
                  </a:lnTo>
                  <a:lnTo>
                    <a:pt x="2276259" y="1373149"/>
                  </a:lnTo>
                  <a:lnTo>
                    <a:pt x="2306586" y="1342821"/>
                  </a:lnTo>
                  <a:lnTo>
                    <a:pt x="2326475" y="1304366"/>
                  </a:lnTo>
                  <a:lnTo>
                    <a:pt x="2333625" y="1260094"/>
                  </a:lnTo>
                  <a:lnTo>
                    <a:pt x="2333625" y="139954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833626" y="1824101"/>
              <a:ext cx="2333625" cy="1400175"/>
            </a:xfrm>
            <a:custGeom>
              <a:rect b="b" l="l" r="r" t="t"/>
              <a:pathLst>
                <a:path extrusionOk="0" h="1400175" w="2333625">
                  <a:moveTo>
                    <a:pt x="0" y="139953"/>
                  </a:moveTo>
                  <a:lnTo>
                    <a:pt x="7130" y="95699"/>
                  </a:lnTo>
                  <a:lnTo>
                    <a:pt x="26989" y="57278"/>
                  </a:lnTo>
                  <a:lnTo>
                    <a:pt x="57278" y="26989"/>
                  </a:lnTo>
                  <a:lnTo>
                    <a:pt x="95699" y="7130"/>
                  </a:lnTo>
                  <a:lnTo>
                    <a:pt x="139954" y="0"/>
                  </a:lnTo>
                  <a:lnTo>
                    <a:pt x="2193544" y="0"/>
                  </a:lnTo>
                  <a:lnTo>
                    <a:pt x="2237812" y="7130"/>
                  </a:lnTo>
                  <a:lnTo>
                    <a:pt x="2276264" y="26989"/>
                  </a:lnTo>
                  <a:lnTo>
                    <a:pt x="2306591" y="57278"/>
                  </a:lnTo>
                  <a:lnTo>
                    <a:pt x="2326481" y="95699"/>
                  </a:lnTo>
                  <a:lnTo>
                    <a:pt x="2333625" y="139953"/>
                  </a:lnTo>
                  <a:lnTo>
                    <a:pt x="2333625" y="1260094"/>
                  </a:lnTo>
                  <a:lnTo>
                    <a:pt x="2326481" y="1304362"/>
                  </a:lnTo>
                  <a:lnTo>
                    <a:pt x="2306591" y="1342814"/>
                  </a:lnTo>
                  <a:lnTo>
                    <a:pt x="2276264" y="1373141"/>
                  </a:lnTo>
                  <a:lnTo>
                    <a:pt x="2237812" y="1393031"/>
                  </a:lnTo>
                  <a:lnTo>
                    <a:pt x="2193544" y="1400175"/>
                  </a:lnTo>
                  <a:lnTo>
                    <a:pt x="139954" y="1400175"/>
                  </a:lnTo>
                  <a:lnTo>
                    <a:pt x="95699" y="1393031"/>
                  </a:lnTo>
                  <a:lnTo>
                    <a:pt x="57278" y="1373141"/>
                  </a:lnTo>
                  <a:lnTo>
                    <a:pt x="26989" y="1342814"/>
                  </a:lnTo>
                  <a:lnTo>
                    <a:pt x="7130" y="1304362"/>
                  </a:lnTo>
                  <a:lnTo>
                    <a:pt x="0" y="1260094"/>
                  </a:lnTo>
                  <a:lnTo>
                    <a:pt x="0" y="139953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15"/>
          <p:cNvSpPr txBox="1"/>
          <p:nvPr/>
        </p:nvSpPr>
        <p:spPr>
          <a:xfrm>
            <a:off x="1957070" y="2141791"/>
            <a:ext cx="206628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12065" marR="508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Buildings (including restrooms &amp; cafeteria)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2" name="Google Shape;272;p15"/>
          <p:cNvGrpSpPr/>
          <p:nvPr/>
        </p:nvGrpSpPr>
        <p:grpSpPr>
          <a:xfrm>
            <a:off x="1833626" y="3576701"/>
            <a:ext cx="2333625" cy="1966849"/>
            <a:chOff x="1833626" y="3576701"/>
            <a:chExt cx="2333625" cy="1966849"/>
          </a:xfrm>
        </p:grpSpPr>
        <p:sp>
          <p:nvSpPr>
            <p:cNvPr id="273" name="Google Shape;273;p15"/>
            <p:cNvSpPr/>
            <p:nvPr/>
          </p:nvSpPr>
          <p:spPr>
            <a:xfrm>
              <a:off x="2190750" y="3924300"/>
              <a:ext cx="209550" cy="1619250"/>
            </a:xfrm>
            <a:custGeom>
              <a:rect b="b" l="l" r="r" t="t"/>
              <a:pathLst>
                <a:path extrusionOk="0" h="1619250" w="209550">
                  <a:moveTo>
                    <a:pt x="209550" y="0"/>
                  </a:moveTo>
                  <a:lnTo>
                    <a:pt x="0" y="0"/>
                  </a:lnTo>
                  <a:lnTo>
                    <a:pt x="0" y="1619250"/>
                  </a:lnTo>
                  <a:lnTo>
                    <a:pt x="209550" y="16192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1833626" y="3576701"/>
              <a:ext cx="2333625" cy="1400175"/>
            </a:xfrm>
            <a:custGeom>
              <a:rect b="b" l="l" r="r" t="t"/>
              <a:pathLst>
                <a:path extrusionOk="0" h="1400175" w="2333625">
                  <a:moveTo>
                    <a:pt x="2193544" y="0"/>
                  </a:moveTo>
                  <a:lnTo>
                    <a:pt x="139954" y="0"/>
                  </a:lnTo>
                  <a:lnTo>
                    <a:pt x="95699" y="7130"/>
                  </a:lnTo>
                  <a:lnTo>
                    <a:pt x="57278" y="26989"/>
                  </a:lnTo>
                  <a:lnTo>
                    <a:pt x="26989" y="57278"/>
                  </a:lnTo>
                  <a:lnTo>
                    <a:pt x="7130" y="95699"/>
                  </a:lnTo>
                  <a:lnTo>
                    <a:pt x="0" y="139954"/>
                  </a:lnTo>
                  <a:lnTo>
                    <a:pt x="0" y="1260094"/>
                  </a:lnTo>
                  <a:lnTo>
                    <a:pt x="7130" y="1304362"/>
                  </a:lnTo>
                  <a:lnTo>
                    <a:pt x="26989" y="1342814"/>
                  </a:lnTo>
                  <a:lnTo>
                    <a:pt x="57278" y="1373141"/>
                  </a:lnTo>
                  <a:lnTo>
                    <a:pt x="95699" y="1393031"/>
                  </a:lnTo>
                  <a:lnTo>
                    <a:pt x="139954" y="1400175"/>
                  </a:lnTo>
                  <a:lnTo>
                    <a:pt x="2193544" y="1400175"/>
                  </a:lnTo>
                  <a:lnTo>
                    <a:pt x="2237812" y="1393031"/>
                  </a:lnTo>
                  <a:lnTo>
                    <a:pt x="2276264" y="1373141"/>
                  </a:lnTo>
                  <a:lnTo>
                    <a:pt x="2306591" y="1342814"/>
                  </a:lnTo>
                  <a:lnTo>
                    <a:pt x="2326481" y="1304362"/>
                  </a:lnTo>
                  <a:lnTo>
                    <a:pt x="2333625" y="1260094"/>
                  </a:lnTo>
                  <a:lnTo>
                    <a:pt x="2333625" y="139954"/>
                  </a:lnTo>
                  <a:lnTo>
                    <a:pt x="2326481" y="95699"/>
                  </a:lnTo>
                  <a:lnTo>
                    <a:pt x="2306591" y="57278"/>
                  </a:lnTo>
                  <a:lnTo>
                    <a:pt x="2276264" y="26989"/>
                  </a:lnTo>
                  <a:lnTo>
                    <a:pt x="2237812" y="7130"/>
                  </a:lnTo>
                  <a:lnTo>
                    <a:pt x="2193544" y="0"/>
                  </a:ln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833626" y="3576701"/>
              <a:ext cx="2333625" cy="1400175"/>
            </a:xfrm>
            <a:custGeom>
              <a:rect b="b" l="l" r="r" t="t"/>
              <a:pathLst>
                <a:path extrusionOk="0" h="1400175" w="2333625">
                  <a:moveTo>
                    <a:pt x="0" y="139954"/>
                  </a:moveTo>
                  <a:lnTo>
                    <a:pt x="7130" y="95699"/>
                  </a:lnTo>
                  <a:lnTo>
                    <a:pt x="26989" y="57278"/>
                  </a:lnTo>
                  <a:lnTo>
                    <a:pt x="57278" y="26989"/>
                  </a:lnTo>
                  <a:lnTo>
                    <a:pt x="95699" y="7130"/>
                  </a:lnTo>
                  <a:lnTo>
                    <a:pt x="139954" y="0"/>
                  </a:lnTo>
                  <a:lnTo>
                    <a:pt x="2193544" y="0"/>
                  </a:lnTo>
                  <a:lnTo>
                    <a:pt x="2237812" y="7130"/>
                  </a:lnTo>
                  <a:lnTo>
                    <a:pt x="2276264" y="26989"/>
                  </a:lnTo>
                  <a:lnTo>
                    <a:pt x="2306591" y="57278"/>
                  </a:lnTo>
                  <a:lnTo>
                    <a:pt x="2326481" y="95699"/>
                  </a:lnTo>
                  <a:lnTo>
                    <a:pt x="2333625" y="139954"/>
                  </a:lnTo>
                  <a:lnTo>
                    <a:pt x="2333625" y="1260094"/>
                  </a:lnTo>
                  <a:lnTo>
                    <a:pt x="2326481" y="1304362"/>
                  </a:lnTo>
                  <a:lnTo>
                    <a:pt x="2306591" y="1342814"/>
                  </a:lnTo>
                  <a:lnTo>
                    <a:pt x="2276264" y="1373141"/>
                  </a:lnTo>
                  <a:lnTo>
                    <a:pt x="2237812" y="1393031"/>
                  </a:lnTo>
                  <a:lnTo>
                    <a:pt x="2193544" y="1400175"/>
                  </a:lnTo>
                  <a:lnTo>
                    <a:pt x="139954" y="1400175"/>
                  </a:lnTo>
                  <a:lnTo>
                    <a:pt x="95699" y="1393031"/>
                  </a:lnTo>
                  <a:lnTo>
                    <a:pt x="57278" y="1373141"/>
                  </a:lnTo>
                  <a:lnTo>
                    <a:pt x="26989" y="1342814"/>
                  </a:lnTo>
                  <a:lnTo>
                    <a:pt x="7130" y="1304362"/>
                  </a:lnTo>
                  <a:lnTo>
                    <a:pt x="0" y="1260094"/>
                  </a:lnTo>
                  <a:lnTo>
                    <a:pt x="0" y="139954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15"/>
          <p:cNvSpPr txBox="1"/>
          <p:nvPr/>
        </p:nvSpPr>
        <p:spPr>
          <a:xfrm>
            <a:off x="2500376" y="4141406"/>
            <a:ext cx="991869" cy="26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Shopfloor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7" name="Google Shape;277;p15"/>
          <p:cNvGrpSpPr/>
          <p:nvPr/>
        </p:nvGrpSpPr>
        <p:grpSpPr>
          <a:xfrm>
            <a:off x="1833626" y="5329301"/>
            <a:ext cx="3567049" cy="1171575"/>
            <a:chOff x="1833626" y="5329301"/>
            <a:chExt cx="3567049" cy="1171575"/>
          </a:xfrm>
        </p:grpSpPr>
        <p:sp>
          <p:nvSpPr>
            <p:cNvPr id="278" name="Google Shape;278;p15"/>
            <p:cNvSpPr/>
            <p:nvPr/>
          </p:nvSpPr>
          <p:spPr>
            <a:xfrm>
              <a:off x="2305050" y="5448300"/>
              <a:ext cx="3095625" cy="209550"/>
            </a:xfrm>
            <a:custGeom>
              <a:rect b="b" l="l" r="r" t="t"/>
              <a:pathLst>
                <a:path extrusionOk="0" h="209550" w="3095625">
                  <a:moveTo>
                    <a:pt x="3095625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3095625" y="209550"/>
                  </a:lnTo>
                  <a:lnTo>
                    <a:pt x="3095625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833626" y="5329301"/>
              <a:ext cx="2333625" cy="1171575"/>
            </a:xfrm>
            <a:custGeom>
              <a:rect b="b" l="l" r="r" t="t"/>
              <a:pathLst>
                <a:path extrusionOk="0" h="1171575" w="2333625">
                  <a:moveTo>
                    <a:pt x="2216404" y="0"/>
                  </a:moveTo>
                  <a:lnTo>
                    <a:pt x="117093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1054354"/>
                  </a:lnTo>
                  <a:lnTo>
                    <a:pt x="9205" y="1099957"/>
                  </a:lnTo>
                  <a:lnTo>
                    <a:pt x="34305" y="1137197"/>
                  </a:lnTo>
                  <a:lnTo>
                    <a:pt x="71526" y="1162304"/>
                  </a:lnTo>
                  <a:lnTo>
                    <a:pt x="117093" y="1171511"/>
                  </a:lnTo>
                  <a:lnTo>
                    <a:pt x="2216404" y="1171511"/>
                  </a:lnTo>
                  <a:lnTo>
                    <a:pt x="2261991" y="1162304"/>
                  </a:lnTo>
                  <a:lnTo>
                    <a:pt x="2299255" y="1137197"/>
                  </a:lnTo>
                  <a:lnTo>
                    <a:pt x="2324399" y="1099957"/>
                  </a:lnTo>
                  <a:lnTo>
                    <a:pt x="2333625" y="1054354"/>
                  </a:lnTo>
                  <a:lnTo>
                    <a:pt x="2333625" y="117093"/>
                  </a:lnTo>
                  <a:lnTo>
                    <a:pt x="2324399" y="71526"/>
                  </a:lnTo>
                  <a:lnTo>
                    <a:pt x="2299255" y="34305"/>
                  </a:lnTo>
                  <a:lnTo>
                    <a:pt x="2261991" y="9205"/>
                  </a:lnTo>
                  <a:lnTo>
                    <a:pt x="2216404" y="0"/>
                  </a:lnTo>
                  <a:close/>
                </a:path>
              </a:pathLst>
            </a:custGeom>
            <a:solidFill>
              <a:srgbClr val="00D57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1833626" y="5329301"/>
              <a:ext cx="2333625" cy="1171575"/>
            </a:xfrm>
            <a:custGeom>
              <a:rect b="b" l="l" r="r" t="t"/>
              <a:pathLst>
                <a:path extrusionOk="0" h="1171575" w="2333625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3" y="0"/>
                  </a:lnTo>
                  <a:lnTo>
                    <a:pt x="2216404" y="0"/>
                  </a:lnTo>
                  <a:lnTo>
                    <a:pt x="2261991" y="9205"/>
                  </a:lnTo>
                  <a:lnTo>
                    <a:pt x="2299255" y="34305"/>
                  </a:lnTo>
                  <a:lnTo>
                    <a:pt x="2324399" y="71526"/>
                  </a:lnTo>
                  <a:lnTo>
                    <a:pt x="2333625" y="117093"/>
                  </a:lnTo>
                  <a:lnTo>
                    <a:pt x="2333625" y="1054354"/>
                  </a:lnTo>
                  <a:lnTo>
                    <a:pt x="2324399" y="1099957"/>
                  </a:lnTo>
                  <a:lnTo>
                    <a:pt x="2299255" y="1137197"/>
                  </a:lnTo>
                  <a:lnTo>
                    <a:pt x="2261991" y="1162304"/>
                  </a:lnTo>
                  <a:lnTo>
                    <a:pt x="2216404" y="1171511"/>
                  </a:lnTo>
                  <a:lnTo>
                    <a:pt x="117093" y="1171511"/>
                  </a:lnTo>
                  <a:lnTo>
                    <a:pt x="71526" y="1162304"/>
                  </a:lnTo>
                  <a:lnTo>
                    <a:pt x="34305" y="1137197"/>
                  </a:lnTo>
                  <a:lnTo>
                    <a:pt x="9205" y="1099957"/>
                  </a:lnTo>
                  <a:lnTo>
                    <a:pt x="0" y="1054354"/>
                  </a:lnTo>
                  <a:lnTo>
                    <a:pt x="0" y="117093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15"/>
          <p:cNvSpPr txBox="1"/>
          <p:nvPr/>
        </p:nvSpPr>
        <p:spPr>
          <a:xfrm>
            <a:off x="2017141" y="5530215"/>
            <a:ext cx="195326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12700" marR="508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Customer's house , customers project site - Office, factory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2" name="Google Shape;282;p15"/>
          <p:cNvGrpSpPr/>
          <p:nvPr/>
        </p:nvGrpSpPr>
        <p:grpSpPr>
          <a:xfrm>
            <a:off x="4938776" y="3924299"/>
            <a:ext cx="2324100" cy="2576830"/>
            <a:chOff x="4938776" y="3924299"/>
            <a:chExt cx="2324100" cy="2576830"/>
          </a:xfrm>
        </p:grpSpPr>
        <p:sp>
          <p:nvSpPr>
            <p:cNvPr id="283" name="Google Shape;283;p15"/>
            <p:cNvSpPr/>
            <p:nvPr/>
          </p:nvSpPr>
          <p:spPr>
            <a:xfrm>
              <a:off x="4938776" y="3924299"/>
              <a:ext cx="2324100" cy="2576830"/>
            </a:xfrm>
            <a:custGeom>
              <a:rect b="b" l="l" r="r" t="t"/>
              <a:pathLst>
                <a:path extrusionOk="0" h="2576829" w="2324100">
                  <a:moveTo>
                    <a:pt x="2324100" y="1522095"/>
                  </a:moveTo>
                  <a:lnTo>
                    <a:pt x="2314867" y="1476540"/>
                  </a:lnTo>
                  <a:lnTo>
                    <a:pt x="2289721" y="1439316"/>
                  </a:lnTo>
                  <a:lnTo>
                    <a:pt x="2252459" y="1414208"/>
                  </a:lnTo>
                  <a:lnTo>
                    <a:pt x="2206879" y="1405001"/>
                  </a:lnTo>
                  <a:lnTo>
                    <a:pt x="566674" y="1405001"/>
                  </a:lnTo>
                  <a:lnTo>
                    <a:pt x="566674" y="0"/>
                  </a:lnTo>
                  <a:lnTo>
                    <a:pt x="357124" y="0"/>
                  </a:lnTo>
                  <a:lnTo>
                    <a:pt x="357124" y="1405001"/>
                  </a:lnTo>
                  <a:lnTo>
                    <a:pt x="117094" y="1405001"/>
                  </a:lnTo>
                  <a:lnTo>
                    <a:pt x="71526" y="1414208"/>
                  </a:lnTo>
                  <a:lnTo>
                    <a:pt x="34302" y="1439316"/>
                  </a:lnTo>
                  <a:lnTo>
                    <a:pt x="9194" y="1476540"/>
                  </a:lnTo>
                  <a:lnTo>
                    <a:pt x="0" y="1522095"/>
                  </a:lnTo>
                  <a:lnTo>
                    <a:pt x="0" y="2459355"/>
                  </a:lnTo>
                  <a:lnTo>
                    <a:pt x="9194" y="2504960"/>
                  </a:lnTo>
                  <a:lnTo>
                    <a:pt x="34302" y="2542209"/>
                  </a:lnTo>
                  <a:lnTo>
                    <a:pt x="71526" y="2567317"/>
                  </a:lnTo>
                  <a:lnTo>
                    <a:pt x="117094" y="2576512"/>
                  </a:lnTo>
                  <a:lnTo>
                    <a:pt x="2206879" y="2576512"/>
                  </a:lnTo>
                  <a:lnTo>
                    <a:pt x="2252459" y="2567317"/>
                  </a:lnTo>
                  <a:lnTo>
                    <a:pt x="2289721" y="2542209"/>
                  </a:lnTo>
                  <a:lnTo>
                    <a:pt x="2314867" y="2504960"/>
                  </a:lnTo>
                  <a:lnTo>
                    <a:pt x="2324100" y="2459355"/>
                  </a:lnTo>
                  <a:lnTo>
                    <a:pt x="2324100" y="1522095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4938776" y="5329300"/>
              <a:ext cx="2324100" cy="1171575"/>
            </a:xfrm>
            <a:custGeom>
              <a:rect b="b" l="l" r="r" t="t"/>
              <a:pathLst>
                <a:path extrusionOk="0" h="1171575" w="2324100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2206879" y="0"/>
                  </a:lnTo>
                  <a:lnTo>
                    <a:pt x="2252466" y="9205"/>
                  </a:lnTo>
                  <a:lnTo>
                    <a:pt x="2289730" y="34305"/>
                  </a:lnTo>
                  <a:lnTo>
                    <a:pt x="2314874" y="71526"/>
                  </a:lnTo>
                  <a:lnTo>
                    <a:pt x="2324100" y="117093"/>
                  </a:lnTo>
                  <a:lnTo>
                    <a:pt x="2324100" y="1054354"/>
                  </a:lnTo>
                  <a:lnTo>
                    <a:pt x="2314874" y="1099957"/>
                  </a:lnTo>
                  <a:lnTo>
                    <a:pt x="2289730" y="1137197"/>
                  </a:lnTo>
                  <a:lnTo>
                    <a:pt x="2252466" y="1162304"/>
                  </a:lnTo>
                  <a:lnTo>
                    <a:pt x="2206879" y="1171511"/>
                  </a:lnTo>
                  <a:lnTo>
                    <a:pt x="117094" y="1171511"/>
                  </a:lnTo>
                  <a:lnTo>
                    <a:pt x="71526" y="1162304"/>
                  </a:lnTo>
                  <a:lnTo>
                    <a:pt x="34305" y="1137197"/>
                  </a:lnTo>
                  <a:lnTo>
                    <a:pt x="9205" y="1099957"/>
                  </a:lnTo>
                  <a:lnTo>
                    <a:pt x="0" y="1054354"/>
                  </a:lnTo>
                  <a:lnTo>
                    <a:pt x="0" y="117093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p15"/>
          <p:cNvSpPr txBox="1"/>
          <p:nvPr/>
        </p:nvSpPr>
        <p:spPr>
          <a:xfrm>
            <a:off x="5140325" y="5654357"/>
            <a:ext cx="192532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-95250" lvl="0" marL="10795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Training programs, conferences, etc.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6" name="Google Shape;286;p15"/>
          <p:cNvGrpSpPr/>
          <p:nvPr/>
        </p:nvGrpSpPr>
        <p:grpSpPr>
          <a:xfrm>
            <a:off x="4938776" y="2171700"/>
            <a:ext cx="2324100" cy="2805175"/>
            <a:chOff x="4938776" y="2171700"/>
            <a:chExt cx="2324100" cy="2805175"/>
          </a:xfrm>
        </p:grpSpPr>
        <p:sp>
          <p:nvSpPr>
            <p:cNvPr id="287" name="Google Shape;287;p15"/>
            <p:cNvSpPr/>
            <p:nvPr/>
          </p:nvSpPr>
          <p:spPr>
            <a:xfrm>
              <a:off x="5295900" y="2171700"/>
              <a:ext cx="209550" cy="1743075"/>
            </a:xfrm>
            <a:custGeom>
              <a:rect b="b" l="l" r="r" t="t"/>
              <a:pathLst>
                <a:path extrusionOk="0" h="1743075" w="209550">
                  <a:moveTo>
                    <a:pt x="209550" y="0"/>
                  </a:moveTo>
                  <a:lnTo>
                    <a:pt x="0" y="0"/>
                  </a:lnTo>
                  <a:lnTo>
                    <a:pt x="0" y="1743075"/>
                  </a:lnTo>
                  <a:lnTo>
                    <a:pt x="209550" y="174307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4938776" y="3576700"/>
              <a:ext cx="2324100" cy="1400175"/>
            </a:xfrm>
            <a:custGeom>
              <a:rect b="b" l="l" r="r" t="t"/>
              <a:pathLst>
                <a:path extrusionOk="0" h="1400175" w="2324100">
                  <a:moveTo>
                    <a:pt x="2184019" y="0"/>
                  </a:moveTo>
                  <a:lnTo>
                    <a:pt x="139953" y="0"/>
                  </a:lnTo>
                  <a:lnTo>
                    <a:pt x="95699" y="7130"/>
                  </a:lnTo>
                  <a:lnTo>
                    <a:pt x="57278" y="26989"/>
                  </a:lnTo>
                  <a:lnTo>
                    <a:pt x="26989" y="57278"/>
                  </a:lnTo>
                  <a:lnTo>
                    <a:pt x="7130" y="95699"/>
                  </a:lnTo>
                  <a:lnTo>
                    <a:pt x="0" y="139954"/>
                  </a:lnTo>
                  <a:lnTo>
                    <a:pt x="0" y="1260094"/>
                  </a:lnTo>
                  <a:lnTo>
                    <a:pt x="7130" y="1304362"/>
                  </a:lnTo>
                  <a:lnTo>
                    <a:pt x="26989" y="1342814"/>
                  </a:lnTo>
                  <a:lnTo>
                    <a:pt x="57278" y="1373141"/>
                  </a:lnTo>
                  <a:lnTo>
                    <a:pt x="95699" y="1393031"/>
                  </a:lnTo>
                  <a:lnTo>
                    <a:pt x="139953" y="1400175"/>
                  </a:lnTo>
                  <a:lnTo>
                    <a:pt x="2184019" y="1400175"/>
                  </a:lnTo>
                  <a:lnTo>
                    <a:pt x="2228287" y="1393031"/>
                  </a:lnTo>
                  <a:lnTo>
                    <a:pt x="2266739" y="1373141"/>
                  </a:lnTo>
                  <a:lnTo>
                    <a:pt x="2297066" y="1342814"/>
                  </a:lnTo>
                  <a:lnTo>
                    <a:pt x="2316956" y="1304362"/>
                  </a:lnTo>
                  <a:lnTo>
                    <a:pt x="2324100" y="1260094"/>
                  </a:lnTo>
                  <a:lnTo>
                    <a:pt x="2324100" y="139954"/>
                  </a:lnTo>
                  <a:lnTo>
                    <a:pt x="2316956" y="95699"/>
                  </a:lnTo>
                  <a:lnTo>
                    <a:pt x="2297066" y="57278"/>
                  </a:lnTo>
                  <a:lnTo>
                    <a:pt x="2266739" y="26989"/>
                  </a:lnTo>
                  <a:lnTo>
                    <a:pt x="2228287" y="7130"/>
                  </a:lnTo>
                  <a:lnTo>
                    <a:pt x="2184019" y="0"/>
                  </a:lnTo>
                  <a:close/>
                </a:path>
              </a:pathLst>
            </a:custGeom>
            <a:solidFill>
              <a:srgbClr val="00D57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938776" y="3576700"/>
              <a:ext cx="2324100" cy="1400175"/>
            </a:xfrm>
            <a:custGeom>
              <a:rect b="b" l="l" r="r" t="t"/>
              <a:pathLst>
                <a:path extrusionOk="0" h="1400175" w="2324100">
                  <a:moveTo>
                    <a:pt x="0" y="139954"/>
                  </a:moveTo>
                  <a:lnTo>
                    <a:pt x="7130" y="95699"/>
                  </a:lnTo>
                  <a:lnTo>
                    <a:pt x="26989" y="57278"/>
                  </a:lnTo>
                  <a:lnTo>
                    <a:pt x="57278" y="26989"/>
                  </a:lnTo>
                  <a:lnTo>
                    <a:pt x="95699" y="7130"/>
                  </a:lnTo>
                  <a:lnTo>
                    <a:pt x="139953" y="0"/>
                  </a:lnTo>
                  <a:lnTo>
                    <a:pt x="2184019" y="0"/>
                  </a:lnTo>
                  <a:lnTo>
                    <a:pt x="2228287" y="7130"/>
                  </a:lnTo>
                  <a:lnTo>
                    <a:pt x="2266739" y="26989"/>
                  </a:lnTo>
                  <a:lnTo>
                    <a:pt x="2297066" y="57278"/>
                  </a:lnTo>
                  <a:lnTo>
                    <a:pt x="2316956" y="95699"/>
                  </a:lnTo>
                  <a:lnTo>
                    <a:pt x="2324100" y="139954"/>
                  </a:lnTo>
                  <a:lnTo>
                    <a:pt x="2324100" y="1260094"/>
                  </a:lnTo>
                  <a:lnTo>
                    <a:pt x="2316956" y="1304362"/>
                  </a:lnTo>
                  <a:lnTo>
                    <a:pt x="2297066" y="1342814"/>
                  </a:lnTo>
                  <a:lnTo>
                    <a:pt x="2266739" y="1373141"/>
                  </a:lnTo>
                  <a:lnTo>
                    <a:pt x="2228287" y="1393031"/>
                  </a:lnTo>
                  <a:lnTo>
                    <a:pt x="2184019" y="1400175"/>
                  </a:lnTo>
                  <a:lnTo>
                    <a:pt x="139953" y="1400175"/>
                  </a:lnTo>
                  <a:lnTo>
                    <a:pt x="95699" y="1393031"/>
                  </a:lnTo>
                  <a:lnTo>
                    <a:pt x="57278" y="1373141"/>
                  </a:lnTo>
                  <a:lnTo>
                    <a:pt x="26989" y="1342814"/>
                  </a:lnTo>
                  <a:lnTo>
                    <a:pt x="7130" y="1304362"/>
                  </a:lnTo>
                  <a:lnTo>
                    <a:pt x="0" y="1260094"/>
                  </a:lnTo>
                  <a:lnTo>
                    <a:pt x="0" y="139954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5"/>
          <p:cNvSpPr txBox="1"/>
          <p:nvPr/>
        </p:nvSpPr>
        <p:spPr>
          <a:xfrm>
            <a:off x="5080380" y="3769423"/>
            <a:ext cx="2028189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12700" marR="508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 place visited by employee in the course of employment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1" name="Google Shape;291;p15"/>
          <p:cNvGrpSpPr/>
          <p:nvPr/>
        </p:nvGrpSpPr>
        <p:grpSpPr>
          <a:xfrm>
            <a:off x="4938776" y="1824101"/>
            <a:ext cx="3557524" cy="1400175"/>
            <a:chOff x="4938776" y="1824101"/>
            <a:chExt cx="3557524" cy="1400175"/>
          </a:xfrm>
        </p:grpSpPr>
        <p:sp>
          <p:nvSpPr>
            <p:cNvPr id="292" name="Google Shape;292;p15"/>
            <p:cNvSpPr/>
            <p:nvPr/>
          </p:nvSpPr>
          <p:spPr>
            <a:xfrm>
              <a:off x="5410200" y="2057400"/>
              <a:ext cx="3086100" cy="209550"/>
            </a:xfrm>
            <a:custGeom>
              <a:rect b="b" l="l" r="r" t="t"/>
              <a:pathLst>
                <a:path extrusionOk="0" h="209550" w="3086100">
                  <a:moveTo>
                    <a:pt x="3086100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3086100" y="209550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4938776" y="1824101"/>
              <a:ext cx="2324100" cy="1400175"/>
            </a:xfrm>
            <a:custGeom>
              <a:rect b="b" l="l" r="r" t="t"/>
              <a:pathLst>
                <a:path extrusionOk="0" h="1400175" w="2324100">
                  <a:moveTo>
                    <a:pt x="2184019" y="0"/>
                  </a:moveTo>
                  <a:lnTo>
                    <a:pt x="139953" y="0"/>
                  </a:lnTo>
                  <a:lnTo>
                    <a:pt x="95699" y="7130"/>
                  </a:lnTo>
                  <a:lnTo>
                    <a:pt x="57278" y="26989"/>
                  </a:lnTo>
                  <a:lnTo>
                    <a:pt x="26989" y="57278"/>
                  </a:lnTo>
                  <a:lnTo>
                    <a:pt x="7130" y="95699"/>
                  </a:lnTo>
                  <a:lnTo>
                    <a:pt x="0" y="139953"/>
                  </a:lnTo>
                  <a:lnTo>
                    <a:pt x="0" y="1260094"/>
                  </a:lnTo>
                  <a:lnTo>
                    <a:pt x="7130" y="1304362"/>
                  </a:lnTo>
                  <a:lnTo>
                    <a:pt x="26989" y="1342814"/>
                  </a:lnTo>
                  <a:lnTo>
                    <a:pt x="57278" y="1373141"/>
                  </a:lnTo>
                  <a:lnTo>
                    <a:pt x="95699" y="1393031"/>
                  </a:lnTo>
                  <a:lnTo>
                    <a:pt x="139953" y="1400175"/>
                  </a:lnTo>
                  <a:lnTo>
                    <a:pt x="2184019" y="1400175"/>
                  </a:lnTo>
                  <a:lnTo>
                    <a:pt x="2228287" y="1393031"/>
                  </a:lnTo>
                  <a:lnTo>
                    <a:pt x="2266739" y="1373141"/>
                  </a:lnTo>
                  <a:lnTo>
                    <a:pt x="2297066" y="1342814"/>
                  </a:lnTo>
                  <a:lnTo>
                    <a:pt x="2316956" y="1304362"/>
                  </a:lnTo>
                  <a:lnTo>
                    <a:pt x="2324100" y="1260094"/>
                  </a:lnTo>
                  <a:lnTo>
                    <a:pt x="2324100" y="139953"/>
                  </a:lnTo>
                  <a:lnTo>
                    <a:pt x="2316956" y="95699"/>
                  </a:lnTo>
                  <a:lnTo>
                    <a:pt x="2297066" y="57278"/>
                  </a:lnTo>
                  <a:lnTo>
                    <a:pt x="2266739" y="26989"/>
                  </a:lnTo>
                  <a:lnTo>
                    <a:pt x="2228287" y="7130"/>
                  </a:lnTo>
                  <a:lnTo>
                    <a:pt x="2184019" y="0"/>
                  </a:ln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4938776" y="1824101"/>
              <a:ext cx="2324100" cy="1400175"/>
            </a:xfrm>
            <a:custGeom>
              <a:rect b="b" l="l" r="r" t="t"/>
              <a:pathLst>
                <a:path extrusionOk="0" h="1400175" w="2324100">
                  <a:moveTo>
                    <a:pt x="0" y="139953"/>
                  </a:moveTo>
                  <a:lnTo>
                    <a:pt x="7130" y="95699"/>
                  </a:lnTo>
                  <a:lnTo>
                    <a:pt x="26989" y="57278"/>
                  </a:lnTo>
                  <a:lnTo>
                    <a:pt x="57278" y="26989"/>
                  </a:lnTo>
                  <a:lnTo>
                    <a:pt x="95699" y="7130"/>
                  </a:lnTo>
                  <a:lnTo>
                    <a:pt x="139953" y="0"/>
                  </a:lnTo>
                  <a:lnTo>
                    <a:pt x="2184019" y="0"/>
                  </a:lnTo>
                  <a:lnTo>
                    <a:pt x="2228287" y="7130"/>
                  </a:lnTo>
                  <a:lnTo>
                    <a:pt x="2266739" y="26989"/>
                  </a:lnTo>
                  <a:lnTo>
                    <a:pt x="2297066" y="57278"/>
                  </a:lnTo>
                  <a:lnTo>
                    <a:pt x="2316956" y="95699"/>
                  </a:lnTo>
                  <a:lnTo>
                    <a:pt x="2324100" y="139953"/>
                  </a:lnTo>
                  <a:lnTo>
                    <a:pt x="2324100" y="1260094"/>
                  </a:lnTo>
                  <a:lnTo>
                    <a:pt x="2316956" y="1304362"/>
                  </a:lnTo>
                  <a:lnTo>
                    <a:pt x="2297066" y="1342814"/>
                  </a:lnTo>
                  <a:lnTo>
                    <a:pt x="2266739" y="1373141"/>
                  </a:lnTo>
                  <a:lnTo>
                    <a:pt x="2228287" y="1393031"/>
                  </a:lnTo>
                  <a:lnTo>
                    <a:pt x="2184019" y="1400175"/>
                  </a:lnTo>
                  <a:lnTo>
                    <a:pt x="139953" y="1400175"/>
                  </a:lnTo>
                  <a:lnTo>
                    <a:pt x="95699" y="1393031"/>
                  </a:lnTo>
                  <a:lnTo>
                    <a:pt x="57278" y="1373141"/>
                  </a:lnTo>
                  <a:lnTo>
                    <a:pt x="26989" y="1342814"/>
                  </a:lnTo>
                  <a:lnTo>
                    <a:pt x="7130" y="1304362"/>
                  </a:lnTo>
                  <a:lnTo>
                    <a:pt x="0" y="1260094"/>
                  </a:lnTo>
                  <a:lnTo>
                    <a:pt x="0" y="139953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15"/>
          <p:cNvSpPr txBox="1"/>
          <p:nvPr/>
        </p:nvSpPr>
        <p:spPr>
          <a:xfrm>
            <a:off x="5346953" y="1894204"/>
            <a:ext cx="1498600" cy="125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12700" marR="508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provided by employer for undertaking journeys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6" name="Google Shape;296;p15"/>
          <p:cNvGrpSpPr/>
          <p:nvPr/>
        </p:nvGrpSpPr>
        <p:grpSpPr>
          <a:xfrm>
            <a:off x="8034401" y="1824100"/>
            <a:ext cx="2333625" cy="2091055"/>
            <a:chOff x="8034401" y="1824100"/>
            <a:chExt cx="2333625" cy="2091055"/>
          </a:xfrm>
        </p:grpSpPr>
        <p:sp>
          <p:nvSpPr>
            <p:cNvPr id="297" name="Google Shape;297;p15"/>
            <p:cNvSpPr/>
            <p:nvPr/>
          </p:nvSpPr>
          <p:spPr>
            <a:xfrm>
              <a:off x="8034401" y="1824100"/>
              <a:ext cx="2333625" cy="2091055"/>
            </a:xfrm>
            <a:custGeom>
              <a:rect b="b" l="l" r="r" t="t"/>
              <a:pathLst>
                <a:path extrusionOk="0" h="2091054" w="2333625">
                  <a:moveTo>
                    <a:pt x="2333625" y="139954"/>
                  </a:moveTo>
                  <a:lnTo>
                    <a:pt x="2326475" y="95707"/>
                  </a:lnTo>
                  <a:lnTo>
                    <a:pt x="2306586" y="57289"/>
                  </a:lnTo>
                  <a:lnTo>
                    <a:pt x="2276259" y="27000"/>
                  </a:lnTo>
                  <a:lnTo>
                    <a:pt x="2237803" y="7137"/>
                  </a:lnTo>
                  <a:lnTo>
                    <a:pt x="2193544" y="0"/>
                  </a:lnTo>
                  <a:lnTo>
                    <a:pt x="139954" y="0"/>
                  </a:lnTo>
                  <a:lnTo>
                    <a:pt x="95694" y="7137"/>
                  </a:lnTo>
                  <a:lnTo>
                    <a:pt x="57277" y="27000"/>
                  </a:lnTo>
                  <a:lnTo>
                    <a:pt x="26987" y="57289"/>
                  </a:lnTo>
                  <a:lnTo>
                    <a:pt x="7124" y="95707"/>
                  </a:lnTo>
                  <a:lnTo>
                    <a:pt x="0" y="139954"/>
                  </a:lnTo>
                  <a:lnTo>
                    <a:pt x="0" y="1260094"/>
                  </a:lnTo>
                  <a:lnTo>
                    <a:pt x="7124" y="1304366"/>
                  </a:lnTo>
                  <a:lnTo>
                    <a:pt x="26987" y="1342821"/>
                  </a:lnTo>
                  <a:lnTo>
                    <a:pt x="57277" y="1373149"/>
                  </a:lnTo>
                  <a:lnTo>
                    <a:pt x="95694" y="1393037"/>
                  </a:lnTo>
                  <a:lnTo>
                    <a:pt x="139954" y="1400175"/>
                  </a:lnTo>
                  <a:lnTo>
                    <a:pt x="366649" y="1400175"/>
                  </a:lnTo>
                  <a:lnTo>
                    <a:pt x="366649" y="2090674"/>
                  </a:lnTo>
                  <a:lnTo>
                    <a:pt x="576199" y="2090674"/>
                  </a:lnTo>
                  <a:lnTo>
                    <a:pt x="576199" y="1400175"/>
                  </a:lnTo>
                  <a:lnTo>
                    <a:pt x="2193544" y="1400175"/>
                  </a:lnTo>
                  <a:lnTo>
                    <a:pt x="2237803" y="1393037"/>
                  </a:lnTo>
                  <a:lnTo>
                    <a:pt x="2276259" y="1373149"/>
                  </a:lnTo>
                  <a:lnTo>
                    <a:pt x="2306586" y="1342821"/>
                  </a:lnTo>
                  <a:lnTo>
                    <a:pt x="2326475" y="1304366"/>
                  </a:lnTo>
                  <a:lnTo>
                    <a:pt x="2333625" y="1260094"/>
                  </a:lnTo>
                  <a:lnTo>
                    <a:pt x="2333625" y="139954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34401" y="1824101"/>
              <a:ext cx="2333625" cy="1400175"/>
            </a:xfrm>
            <a:custGeom>
              <a:rect b="b" l="l" r="r" t="t"/>
              <a:pathLst>
                <a:path extrusionOk="0" h="1400175" w="2333625">
                  <a:moveTo>
                    <a:pt x="0" y="139953"/>
                  </a:moveTo>
                  <a:lnTo>
                    <a:pt x="7130" y="95699"/>
                  </a:lnTo>
                  <a:lnTo>
                    <a:pt x="26989" y="57278"/>
                  </a:lnTo>
                  <a:lnTo>
                    <a:pt x="57278" y="26989"/>
                  </a:lnTo>
                  <a:lnTo>
                    <a:pt x="95699" y="7130"/>
                  </a:lnTo>
                  <a:lnTo>
                    <a:pt x="139953" y="0"/>
                  </a:lnTo>
                  <a:lnTo>
                    <a:pt x="2193544" y="0"/>
                  </a:lnTo>
                  <a:lnTo>
                    <a:pt x="2237812" y="7130"/>
                  </a:lnTo>
                  <a:lnTo>
                    <a:pt x="2276264" y="26989"/>
                  </a:lnTo>
                  <a:lnTo>
                    <a:pt x="2306591" y="57278"/>
                  </a:lnTo>
                  <a:lnTo>
                    <a:pt x="2326481" y="95699"/>
                  </a:lnTo>
                  <a:lnTo>
                    <a:pt x="2333625" y="139953"/>
                  </a:lnTo>
                  <a:lnTo>
                    <a:pt x="2333625" y="1260094"/>
                  </a:lnTo>
                  <a:lnTo>
                    <a:pt x="2326481" y="1304362"/>
                  </a:lnTo>
                  <a:lnTo>
                    <a:pt x="2306591" y="1342814"/>
                  </a:lnTo>
                  <a:lnTo>
                    <a:pt x="2276264" y="1373141"/>
                  </a:lnTo>
                  <a:lnTo>
                    <a:pt x="2237812" y="1393031"/>
                  </a:lnTo>
                  <a:lnTo>
                    <a:pt x="2193544" y="1400175"/>
                  </a:lnTo>
                  <a:lnTo>
                    <a:pt x="139953" y="1400175"/>
                  </a:lnTo>
                  <a:lnTo>
                    <a:pt x="95699" y="1393031"/>
                  </a:lnTo>
                  <a:lnTo>
                    <a:pt x="57278" y="1373141"/>
                  </a:lnTo>
                  <a:lnTo>
                    <a:pt x="26989" y="1342814"/>
                  </a:lnTo>
                  <a:lnTo>
                    <a:pt x="7130" y="1304362"/>
                  </a:lnTo>
                  <a:lnTo>
                    <a:pt x="0" y="1260094"/>
                  </a:lnTo>
                  <a:lnTo>
                    <a:pt x="0" y="139953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15"/>
          <p:cNvSpPr txBox="1"/>
          <p:nvPr/>
        </p:nvSpPr>
        <p:spPr>
          <a:xfrm>
            <a:off x="8508745" y="2266315"/>
            <a:ext cx="137985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314325" lvl="0" marL="1270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Unpaid breaks/leaves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0" name="Google Shape;300;p15"/>
          <p:cNvGrpSpPr/>
          <p:nvPr/>
        </p:nvGrpSpPr>
        <p:grpSpPr>
          <a:xfrm>
            <a:off x="8034401" y="3576701"/>
            <a:ext cx="2333625" cy="1966849"/>
            <a:chOff x="8034401" y="3576701"/>
            <a:chExt cx="2333625" cy="1966849"/>
          </a:xfrm>
        </p:grpSpPr>
        <p:sp>
          <p:nvSpPr>
            <p:cNvPr id="301" name="Google Shape;301;p15"/>
            <p:cNvSpPr/>
            <p:nvPr/>
          </p:nvSpPr>
          <p:spPr>
            <a:xfrm>
              <a:off x="8401050" y="3924300"/>
              <a:ext cx="209550" cy="1619250"/>
            </a:xfrm>
            <a:custGeom>
              <a:rect b="b" l="l" r="r" t="t"/>
              <a:pathLst>
                <a:path extrusionOk="0" h="1619250" w="209550">
                  <a:moveTo>
                    <a:pt x="209550" y="0"/>
                  </a:moveTo>
                  <a:lnTo>
                    <a:pt x="0" y="0"/>
                  </a:lnTo>
                  <a:lnTo>
                    <a:pt x="0" y="1619250"/>
                  </a:lnTo>
                  <a:lnTo>
                    <a:pt x="209550" y="16192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034401" y="3576701"/>
              <a:ext cx="2333625" cy="1400175"/>
            </a:xfrm>
            <a:custGeom>
              <a:rect b="b" l="l" r="r" t="t"/>
              <a:pathLst>
                <a:path extrusionOk="0" h="1400175" w="2333625">
                  <a:moveTo>
                    <a:pt x="2193544" y="0"/>
                  </a:moveTo>
                  <a:lnTo>
                    <a:pt x="139953" y="0"/>
                  </a:lnTo>
                  <a:lnTo>
                    <a:pt x="95699" y="7130"/>
                  </a:lnTo>
                  <a:lnTo>
                    <a:pt x="57278" y="26989"/>
                  </a:lnTo>
                  <a:lnTo>
                    <a:pt x="26989" y="57278"/>
                  </a:lnTo>
                  <a:lnTo>
                    <a:pt x="7130" y="95699"/>
                  </a:lnTo>
                  <a:lnTo>
                    <a:pt x="0" y="139954"/>
                  </a:lnTo>
                  <a:lnTo>
                    <a:pt x="0" y="1260094"/>
                  </a:lnTo>
                  <a:lnTo>
                    <a:pt x="7130" y="1304362"/>
                  </a:lnTo>
                  <a:lnTo>
                    <a:pt x="26989" y="1342814"/>
                  </a:lnTo>
                  <a:lnTo>
                    <a:pt x="57278" y="1373141"/>
                  </a:lnTo>
                  <a:lnTo>
                    <a:pt x="95699" y="1393031"/>
                  </a:lnTo>
                  <a:lnTo>
                    <a:pt x="139953" y="1400175"/>
                  </a:lnTo>
                  <a:lnTo>
                    <a:pt x="2193544" y="1400175"/>
                  </a:lnTo>
                  <a:lnTo>
                    <a:pt x="2237812" y="1393031"/>
                  </a:lnTo>
                  <a:lnTo>
                    <a:pt x="2276264" y="1373141"/>
                  </a:lnTo>
                  <a:lnTo>
                    <a:pt x="2306591" y="1342814"/>
                  </a:lnTo>
                  <a:lnTo>
                    <a:pt x="2326481" y="1304362"/>
                  </a:lnTo>
                  <a:lnTo>
                    <a:pt x="2333625" y="1260094"/>
                  </a:lnTo>
                  <a:lnTo>
                    <a:pt x="2333625" y="139954"/>
                  </a:lnTo>
                  <a:lnTo>
                    <a:pt x="2326481" y="95699"/>
                  </a:lnTo>
                  <a:lnTo>
                    <a:pt x="2306591" y="57278"/>
                  </a:lnTo>
                  <a:lnTo>
                    <a:pt x="2276264" y="26989"/>
                  </a:lnTo>
                  <a:lnTo>
                    <a:pt x="2237812" y="7130"/>
                  </a:lnTo>
                  <a:lnTo>
                    <a:pt x="2193544" y="0"/>
                  </a:ln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034401" y="3576701"/>
              <a:ext cx="2333625" cy="1400175"/>
            </a:xfrm>
            <a:custGeom>
              <a:rect b="b" l="l" r="r" t="t"/>
              <a:pathLst>
                <a:path extrusionOk="0" h="1400175" w="2333625">
                  <a:moveTo>
                    <a:pt x="0" y="139954"/>
                  </a:moveTo>
                  <a:lnTo>
                    <a:pt x="7130" y="95699"/>
                  </a:lnTo>
                  <a:lnTo>
                    <a:pt x="26989" y="57278"/>
                  </a:lnTo>
                  <a:lnTo>
                    <a:pt x="57278" y="26989"/>
                  </a:lnTo>
                  <a:lnTo>
                    <a:pt x="95699" y="7130"/>
                  </a:lnTo>
                  <a:lnTo>
                    <a:pt x="139953" y="0"/>
                  </a:lnTo>
                  <a:lnTo>
                    <a:pt x="2193544" y="0"/>
                  </a:lnTo>
                  <a:lnTo>
                    <a:pt x="2237812" y="7130"/>
                  </a:lnTo>
                  <a:lnTo>
                    <a:pt x="2276264" y="26989"/>
                  </a:lnTo>
                  <a:lnTo>
                    <a:pt x="2306591" y="57278"/>
                  </a:lnTo>
                  <a:lnTo>
                    <a:pt x="2326481" y="95699"/>
                  </a:lnTo>
                  <a:lnTo>
                    <a:pt x="2333625" y="139954"/>
                  </a:lnTo>
                  <a:lnTo>
                    <a:pt x="2333625" y="1260094"/>
                  </a:lnTo>
                  <a:lnTo>
                    <a:pt x="2326481" y="1304362"/>
                  </a:lnTo>
                  <a:lnTo>
                    <a:pt x="2306591" y="1342814"/>
                  </a:lnTo>
                  <a:lnTo>
                    <a:pt x="2276264" y="1373141"/>
                  </a:lnTo>
                  <a:lnTo>
                    <a:pt x="2237812" y="1393031"/>
                  </a:lnTo>
                  <a:lnTo>
                    <a:pt x="2193544" y="1400175"/>
                  </a:lnTo>
                  <a:lnTo>
                    <a:pt x="139953" y="1400175"/>
                  </a:lnTo>
                  <a:lnTo>
                    <a:pt x="95699" y="1393031"/>
                  </a:lnTo>
                  <a:lnTo>
                    <a:pt x="57278" y="1373141"/>
                  </a:lnTo>
                  <a:lnTo>
                    <a:pt x="26989" y="1342814"/>
                  </a:lnTo>
                  <a:lnTo>
                    <a:pt x="7130" y="1304362"/>
                  </a:lnTo>
                  <a:lnTo>
                    <a:pt x="0" y="1260094"/>
                  </a:lnTo>
                  <a:lnTo>
                    <a:pt x="0" y="139954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15"/>
          <p:cNvSpPr txBox="1"/>
          <p:nvPr/>
        </p:nvSpPr>
        <p:spPr>
          <a:xfrm>
            <a:off x="8213090" y="3645217"/>
            <a:ext cx="1974850" cy="125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-3810" lvl="0" marL="12700" marR="508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Organisation sponsored events – picnics, parties, holiday events, Product launch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5" name="Google Shape;305;p15"/>
          <p:cNvGrpSpPr/>
          <p:nvPr/>
        </p:nvGrpSpPr>
        <p:grpSpPr>
          <a:xfrm>
            <a:off x="8034401" y="5329301"/>
            <a:ext cx="2333625" cy="1171575"/>
            <a:chOff x="8034401" y="5329301"/>
            <a:chExt cx="2333625" cy="1171575"/>
          </a:xfrm>
        </p:grpSpPr>
        <p:sp>
          <p:nvSpPr>
            <p:cNvPr id="306" name="Google Shape;306;p15"/>
            <p:cNvSpPr/>
            <p:nvPr/>
          </p:nvSpPr>
          <p:spPr>
            <a:xfrm>
              <a:off x="8034401" y="5329301"/>
              <a:ext cx="2333625" cy="1171575"/>
            </a:xfrm>
            <a:custGeom>
              <a:rect b="b" l="l" r="r" t="t"/>
              <a:pathLst>
                <a:path extrusionOk="0" h="1171575" w="2333625">
                  <a:moveTo>
                    <a:pt x="2216404" y="0"/>
                  </a:moveTo>
                  <a:lnTo>
                    <a:pt x="117094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1054354"/>
                  </a:lnTo>
                  <a:lnTo>
                    <a:pt x="9205" y="1099957"/>
                  </a:lnTo>
                  <a:lnTo>
                    <a:pt x="34305" y="1137197"/>
                  </a:lnTo>
                  <a:lnTo>
                    <a:pt x="71526" y="1162304"/>
                  </a:lnTo>
                  <a:lnTo>
                    <a:pt x="117094" y="1171511"/>
                  </a:lnTo>
                  <a:lnTo>
                    <a:pt x="2216404" y="1171511"/>
                  </a:lnTo>
                  <a:lnTo>
                    <a:pt x="2261991" y="1162304"/>
                  </a:lnTo>
                  <a:lnTo>
                    <a:pt x="2299255" y="1137197"/>
                  </a:lnTo>
                  <a:lnTo>
                    <a:pt x="2324399" y="1099957"/>
                  </a:lnTo>
                  <a:lnTo>
                    <a:pt x="2333625" y="1054354"/>
                  </a:lnTo>
                  <a:lnTo>
                    <a:pt x="2333625" y="117093"/>
                  </a:lnTo>
                  <a:lnTo>
                    <a:pt x="2324399" y="71526"/>
                  </a:lnTo>
                  <a:lnTo>
                    <a:pt x="2299255" y="34305"/>
                  </a:lnTo>
                  <a:lnTo>
                    <a:pt x="2261991" y="9205"/>
                  </a:lnTo>
                  <a:lnTo>
                    <a:pt x="2216404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8034401" y="5329301"/>
              <a:ext cx="2333625" cy="1171575"/>
            </a:xfrm>
            <a:custGeom>
              <a:rect b="b" l="l" r="r" t="t"/>
              <a:pathLst>
                <a:path extrusionOk="0" h="1171575" w="2333625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2216404" y="0"/>
                  </a:lnTo>
                  <a:lnTo>
                    <a:pt x="2261991" y="9205"/>
                  </a:lnTo>
                  <a:lnTo>
                    <a:pt x="2299255" y="34305"/>
                  </a:lnTo>
                  <a:lnTo>
                    <a:pt x="2324399" y="71526"/>
                  </a:lnTo>
                  <a:lnTo>
                    <a:pt x="2333625" y="117093"/>
                  </a:lnTo>
                  <a:lnTo>
                    <a:pt x="2333625" y="1054354"/>
                  </a:lnTo>
                  <a:lnTo>
                    <a:pt x="2324399" y="1099957"/>
                  </a:lnTo>
                  <a:lnTo>
                    <a:pt x="2299255" y="1137197"/>
                  </a:lnTo>
                  <a:lnTo>
                    <a:pt x="2261991" y="1162304"/>
                  </a:lnTo>
                  <a:lnTo>
                    <a:pt x="2216404" y="1171511"/>
                  </a:lnTo>
                  <a:lnTo>
                    <a:pt x="117094" y="1171511"/>
                  </a:lnTo>
                  <a:lnTo>
                    <a:pt x="71526" y="1162304"/>
                  </a:lnTo>
                  <a:lnTo>
                    <a:pt x="34305" y="1137197"/>
                  </a:lnTo>
                  <a:lnTo>
                    <a:pt x="9205" y="1099957"/>
                  </a:lnTo>
                  <a:lnTo>
                    <a:pt x="0" y="1054354"/>
                  </a:lnTo>
                  <a:lnTo>
                    <a:pt x="0" y="117093"/>
                  </a:lnTo>
                  <a:close/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5"/>
          <p:cNvSpPr txBox="1"/>
          <p:nvPr/>
        </p:nvSpPr>
        <p:spPr>
          <a:xfrm>
            <a:off x="8139430" y="5530215"/>
            <a:ext cx="213804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-1904" lvl="0" marL="12065" marR="508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 locations with independent contractors &amp; visitors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15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15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311" name="Google Shape;311;p15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6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‘Workplace’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Sexual Harassment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="0" i="1" lang="en-US" sz="2750">
                <a:latin typeface="Arial"/>
                <a:ea typeface="Arial"/>
                <a:cs typeface="Arial"/>
                <a:sym typeface="Arial"/>
              </a:rPr>
              <a:t>Type 1 - Quid pro quo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0" y="1924050"/>
            <a:ext cx="6972300" cy="47625"/>
          </a:xfrm>
          <a:custGeom>
            <a:rect b="b" l="l" r="r" t="t"/>
            <a:pathLst>
              <a:path extrusionOk="0" h="47625" w="6972300">
                <a:moveTo>
                  <a:pt x="6972300" y="0"/>
                </a:moveTo>
                <a:lnTo>
                  <a:pt x="0" y="0"/>
                </a:lnTo>
                <a:lnTo>
                  <a:pt x="0" y="47625"/>
                </a:lnTo>
                <a:lnTo>
                  <a:pt x="6972300" y="47625"/>
                </a:lnTo>
                <a:lnTo>
                  <a:pt x="6972300" y="0"/>
                </a:lnTo>
                <a:close/>
              </a:path>
            </a:pathLst>
          </a:custGeom>
          <a:solidFill>
            <a:srgbClr val="009F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6"/>
          <p:cNvSpPr txBox="1"/>
          <p:nvPr/>
        </p:nvSpPr>
        <p:spPr>
          <a:xfrm>
            <a:off x="1088707" y="2407348"/>
            <a:ext cx="9022715" cy="1118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-343535" lvl="0" marL="355600" marR="38735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When submitting to favours of a sexual nature becomes a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term or condition of employment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When submitting to or rejecting favours of a sexual nature becomes a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basis for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employment decisions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9" name="Google Shape;319;p16"/>
          <p:cNvGrpSpPr/>
          <p:nvPr/>
        </p:nvGrpSpPr>
        <p:grpSpPr>
          <a:xfrm>
            <a:off x="1085850" y="3733800"/>
            <a:ext cx="2152650" cy="676275"/>
            <a:chOff x="1085850" y="3733800"/>
            <a:chExt cx="2152650" cy="676275"/>
          </a:xfrm>
        </p:grpSpPr>
        <p:sp>
          <p:nvSpPr>
            <p:cNvPr id="320" name="Google Shape;320;p16"/>
            <p:cNvSpPr/>
            <p:nvPr/>
          </p:nvSpPr>
          <p:spPr>
            <a:xfrm>
              <a:off x="1085850" y="3733800"/>
              <a:ext cx="1800225" cy="676275"/>
            </a:xfrm>
            <a:custGeom>
              <a:rect b="b" l="l" r="r" t="t"/>
              <a:pathLst>
                <a:path extrusionOk="0" h="676275" w="1800225">
                  <a:moveTo>
                    <a:pt x="1462151" y="0"/>
                  </a:moveTo>
                  <a:lnTo>
                    <a:pt x="0" y="0"/>
                  </a:lnTo>
                  <a:lnTo>
                    <a:pt x="0" y="676275"/>
                  </a:lnTo>
                  <a:lnTo>
                    <a:pt x="1462151" y="676275"/>
                  </a:lnTo>
                  <a:lnTo>
                    <a:pt x="1800225" y="338074"/>
                  </a:lnTo>
                  <a:lnTo>
                    <a:pt x="1462151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609850" y="3733800"/>
              <a:ext cx="628650" cy="676275"/>
            </a:xfrm>
            <a:custGeom>
              <a:rect b="b" l="l" r="r" t="t"/>
              <a:pathLst>
                <a:path extrusionOk="0" h="676275" w="628650">
                  <a:moveTo>
                    <a:pt x="260604" y="0"/>
                  </a:moveTo>
                  <a:lnTo>
                    <a:pt x="0" y="0"/>
                  </a:lnTo>
                  <a:lnTo>
                    <a:pt x="368045" y="338074"/>
                  </a:lnTo>
                  <a:lnTo>
                    <a:pt x="0" y="676275"/>
                  </a:lnTo>
                  <a:lnTo>
                    <a:pt x="260604" y="676275"/>
                  </a:lnTo>
                  <a:lnTo>
                    <a:pt x="628650" y="33807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00774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16"/>
          <p:cNvSpPr txBox="1"/>
          <p:nvPr/>
        </p:nvSpPr>
        <p:spPr>
          <a:xfrm>
            <a:off x="1320800" y="3927792"/>
            <a:ext cx="112585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16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16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325" name="Google Shape;325;p16"/>
          <p:cNvSpPr txBox="1"/>
          <p:nvPr/>
        </p:nvSpPr>
        <p:spPr>
          <a:xfrm>
            <a:off x="1081087" y="4576762"/>
            <a:ext cx="10229850" cy="1428750"/>
          </a:xfrm>
          <a:prstGeom prst="rect">
            <a:avLst/>
          </a:prstGeom>
          <a:solidFill>
            <a:srgbClr val="A6A6A6">
              <a:alpha val="20784"/>
            </a:srgbClr>
          </a:solidFill>
          <a:ln cap="flat" cmpd="sng" w="9525">
            <a:solidFill>
              <a:srgbClr val="41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15250">
            <a:spAutoFit/>
          </a:bodyPr>
          <a:lstStyle/>
          <a:p>
            <a:pPr indent="-287020" lvl="0" marL="356870" rtl="0" algn="l">
              <a:lnSpc>
                <a:spcPct val="119705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A manager asks an employee to have dinner with him/her. Soon, these ‘asks’ turn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5687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into a requirement that the employee has to have dinner with the boss.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87020" lvl="0" marL="35687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Dinner invites soon turn into drinking parties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87020" lvl="0" marL="356870" rtl="0" algn="l">
              <a:lnSpc>
                <a:spcPct val="119705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On refusing to participate, the employee is marked low on parameters like ‘Visibility’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Sexual Harassment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="0" i="1" lang="en-US" sz="2750">
                <a:latin typeface="Arial"/>
                <a:ea typeface="Arial"/>
                <a:cs typeface="Arial"/>
                <a:sym typeface="Arial"/>
              </a:rPr>
              <a:t>Type 2 - Hostile environment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0" y="1924050"/>
            <a:ext cx="6972300" cy="47625"/>
          </a:xfrm>
          <a:custGeom>
            <a:rect b="b" l="l" r="r" t="t"/>
            <a:pathLst>
              <a:path extrusionOk="0" h="47625" w="6972300">
                <a:moveTo>
                  <a:pt x="6972300" y="0"/>
                </a:moveTo>
                <a:lnTo>
                  <a:pt x="0" y="0"/>
                </a:lnTo>
                <a:lnTo>
                  <a:pt x="0" y="47625"/>
                </a:lnTo>
                <a:lnTo>
                  <a:pt x="6972300" y="47625"/>
                </a:lnTo>
                <a:lnTo>
                  <a:pt x="6972300" y="0"/>
                </a:lnTo>
                <a:close/>
              </a:path>
            </a:pathLst>
          </a:custGeom>
          <a:solidFill>
            <a:srgbClr val="009F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"/>
          <p:cNvSpPr txBox="1"/>
          <p:nvPr/>
        </p:nvSpPr>
        <p:spPr>
          <a:xfrm>
            <a:off x="1088707" y="2407348"/>
            <a:ext cx="10180320" cy="1118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-343535" lvl="0" marL="355600" marR="508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Behavior or conduct of sexual nature that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interferes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with a person’s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work performance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or creates an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intimidating work environment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When the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employer knows or is made aware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of the existence of sexual harassment and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fails to take timely and appropriate action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3" name="Google Shape;333;p17"/>
          <p:cNvGrpSpPr/>
          <p:nvPr/>
        </p:nvGrpSpPr>
        <p:grpSpPr>
          <a:xfrm>
            <a:off x="1085850" y="3733800"/>
            <a:ext cx="2152650" cy="676275"/>
            <a:chOff x="1085850" y="3733800"/>
            <a:chExt cx="2152650" cy="676275"/>
          </a:xfrm>
        </p:grpSpPr>
        <p:sp>
          <p:nvSpPr>
            <p:cNvPr id="334" name="Google Shape;334;p17"/>
            <p:cNvSpPr/>
            <p:nvPr/>
          </p:nvSpPr>
          <p:spPr>
            <a:xfrm>
              <a:off x="1085850" y="3733800"/>
              <a:ext cx="1800225" cy="676275"/>
            </a:xfrm>
            <a:custGeom>
              <a:rect b="b" l="l" r="r" t="t"/>
              <a:pathLst>
                <a:path extrusionOk="0" h="676275" w="1800225">
                  <a:moveTo>
                    <a:pt x="1462151" y="0"/>
                  </a:moveTo>
                  <a:lnTo>
                    <a:pt x="0" y="0"/>
                  </a:lnTo>
                  <a:lnTo>
                    <a:pt x="0" y="676275"/>
                  </a:lnTo>
                  <a:lnTo>
                    <a:pt x="1462151" y="676275"/>
                  </a:lnTo>
                  <a:lnTo>
                    <a:pt x="1800225" y="338074"/>
                  </a:lnTo>
                  <a:lnTo>
                    <a:pt x="1462151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609850" y="3733800"/>
              <a:ext cx="628650" cy="676275"/>
            </a:xfrm>
            <a:custGeom>
              <a:rect b="b" l="l" r="r" t="t"/>
              <a:pathLst>
                <a:path extrusionOk="0" h="676275" w="628650">
                  <a:moveTo>
                    <a:pt x="260604" y="0"/>
                  </a:moveTo>
                  <a:lnTo>
                    <a:pt x="0" y="0"/>
                  </a:lnTo>
                  <a:lnTo>
                    <a:pt x="368045" y="338074"/>
                  </a:lnTo>
                  <a:lnTo>
                    <a:pt x="0" y="676275"/>
                  </a:lnTo>
                  <a:lnTo>
                    <a:pt x="260604" y="676275"/>
                  </a:lnTo>
                  <a:lnTo>
                    <a:pt x="628650" y="33807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00774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17"/>
          <p:cNvSpPr txBox="1"/>
          <p:nvPr/>
        </p:nvSpPr>
        <p:spPr>
          <a:xfrm>
            <a:off x="1320800" y="3927792"/>
            <a:ext cx="112585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3367151" y="3729101"/>
            <a:ext cx="8067675" cy="1514475"/>
          </a:xfrm>
          <a:prstGeom prst="rect">
            <a:avLst/>
          </a:prstGeom>
          <a:solidFill>
            <a:srgbClr val="A6A6A6">
              <a:alpha val="20784"/>
            </a:srgbClr>
          </a:solidFill>
          <a:ln cap="flat" cmpd="sng" w="9525">
            <a:solidFill>
              <a:srgbClr val="41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09550">
            <a:spAutoFit/>
          </a:bodyPr>
          <a:lstStyle/>
          <a:p>
            <a:pPr indent="-285750" lvl="0" marL="499109" rtl="0" algn="l">
              <a:lnSpc>
                <a:spcPct val="119705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Social Networking ‘groups’ being flooded with adult jokes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99744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comments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99109" marR="1148080" rtl="0" algn="l">
              <a:lnSpc>
                <a:spcPct val="119411"/>
              </a:lnSpc>
              <a:spcBef>
                <a:spcPts val="70"/>
              </a:spcBef>
              <a:spcAft>
                <a:spcPts val="0"/>
              </a:spcAft>
              <a:buSzPts val="1700"/>
              <a:buFont typeface="Noto Sans Symbols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Not inviting members for meetings where the introductory part is often filled with a banter of sexual jokes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8" name="Google Shape;338;p17"/>
          <p:cNvGrpSpPr/>
          <p:nvPr/>
        </p:nvGrpSpPr>
        <p:grpSpPr>
          <a:xfrm>
            <a:off x="2286000" y="5419725"/>
            <a:ext cx="1219200" cy="1219200"/>
            <a:chOff x="2286000" y="5419725"/>
            <a:chExt cx="1219200" cy="1219200"/>
          </a:xfrm>
        </p:grpSpPr>
        <p:sp>
          <p:nvSpPr>
            <p:cNvPr id="339" name="Google Shape;339;p17"/>
            <p:cNvSpPr/>
            <p:nvPr/>
          </p:nvSpPr>
          <p:spPr>
            <a:xfrm>
              <a:off x="2286000" y="5419725"/>
              <a:ext cx="1219200" cy="1219200"/>
            </a:xfrm>
            <a:custGeom>
              <a:rect b="b" l="l" r="r" t="t"/>
              <a:pathLst>
                <a:path extrusionOk="0" h="1219200" w="1219200">
                  <a:moveTo>
                    <a:pt x="0" y="609600"/>
                  </a:moveTo>
                  <a:lnTo>
                    <a:pt x="1834" y="561959"/>
                  </a:lnTo>
                  <a:lnTo>
                    <a:pt x="7245" y="515322"/>
                  </a:lnTo>
                  <a:lnTo>
                    <a:pt x="16099" y="469822"/>
                  </a:lnTo>
                  <a:lnTo>
                    <a:pt x="28260" y="425597"/>
                  </a:lnTo>
                  <a:lnTo>
                    <a:pt x="43592" y="382782"/>
                  </a:lnTo>
                  <a:lnTo>
                    <a:pt x="61959" y="341511"/>
                  </a:lnTo>
                  <a:lnTo>
                    <a:pt x="83227" y="301921"/>
                  </a:lnTo>
                  <a:lnTo>
                    <a:pt x="107259" y="264147"/>
                  </a:lnTo>
                  <a:lnTo>
                    <a:pt x="133920" y="228324"/>
                  </a:lnTo>
                  <a:lnTo>
                    <a:pt x="163075" y="194588"/>
                  </a:lnTo>
                  <a:lnTo>
                    <a:pt x="194588" y="163075"/>
                  </a:lnTo>
                  <a:lnTo>
                    <a:pt x="228324" y="133920"/>
                  </a:lnTo>
                  <a:lnTo>
                    <a:pt x="264147" y="107259"/>
                  </a:lnTo>
                  <a:lnTo>
                    <a:pt x="301921" y="83227"/>
                  </a:lnTo>
                  <a:lnTo>
                    <a:pt x="341511" y="61959"/>
                  </a:lnTo>
                  <a:lnTo>
                    <a:pt x="382782" y="43592"/>
                  </a:lnTo>
                  <a:lnTo>
                    <a:pt x="425597" y="28260"/>
                  </a:lnTo>
                  <a:lnTo>
                    <a:pt x="469822" y="16099"/>
                  </a:lnTo>
                  <a:lnTo>
                    <a:pt x="515322" y="7245"/>
                  </a:lnTo>
                  <a:lnTo>
                    <a:pt x="561959" y="1834"/>
                  </a:lnTo>
                  <a:lnTo>
                    <a:pt x="609600" y="0"/>
                  </a:lnTo>
                  <a:lnTo>
                    <a:pt x="657240" y="1834"/>
                  </a:lnTo>
                  <a:lnTo>
                    <a:pt x="703877" y="7245"/>
                  </a:lnTo>
                  <a:lnTo>
                    <a:pt x="749377" y="16099"/>
                  </a:lnTo>
                  <a:lnTo>
                    <a:pt x="793602" y="28260"/>
                  </a:lnTo>
                  <a:lnTo>
                    <a:pt x="836417" y="43592"/>
                  </a:lnTo>
                  <a:lnTo>
                    <a:pt x="877688" y="61959"/>
                  </a:lnTo>
                  <a:lnTo>
                    <a:pt x="917278" y="83227"/>
                  </a:lnTo>
                  <a:lnTo>
                    <a:pt x="955052" y="107259"/>
                  </a:lnTo>
                  <a:lnTo>
                    <a:pt x="990875" y="133920"/>
                  </a:lnTo>
                  <a:lnTo>
                    <a:pt x="1024611" y="163075"/>
                  </a:lnTo>
                  <a:lnTo>
                    <a:pt x="1056124" y="194588"/>
                  </a:lnTo>
                  <a:lnTo>
                    <a:pt x="1085279" y="228324"/>
                  </a:lnTo>
                  <a:lnTo>
                    <a:pt x="1111940" y="264147"/>
                  </a:lnTo>
                  <a:lnTo>
                    <a:pt x="1135972" y="301921"/>
                  </a:lnTo>
                  <a:lnTo>
                    <a:pt x="1157240" y="341511"/>
                  </a:lnTo>
                  <a:lnTo>
                    <a:pt x="1175607" y="382782"/>
                  </a:lnTo>
                  <a:lnTo>
                    <a:pt x="1190939" y="425597"/>
                  </a:lnTo>
                  <a:lnTo>
                    <a:pt x="1203100" y="469822"/>
                  </a:lnTo>
                  <a:lnTo>
                    <a:pt x="1211954" y="515322"/>
                  </a:lnTo>
                  <a:lnTo>
                    <a:pt x="1217365" y="561959"/>
                  </a:lnTo>
                  <a:lnTo>
                    <a:pt x="1219200" y="609600"/>
                  </a:lnTo>
                  <a:lnTo>
                    <a:pt x="1217365" y="657240"/>
                  </a:lnTo>
                  <a:lnTo>
                    <a:pt x="1211954" y="703877"/>
                  </a:lnTo>
                  <a:lnTo>
                    <a:pt x="1203100" y="749377"/>
                  </a:lnTo>
                  <a:lnTo>
                    <a:pt x="1190939" y="793602"/>
                  </a:lnTo>
                  <a:lnTo>
                    <a:pt x="1175607" y="836417"/>
                  </a:lnTo>
                  <a:lnTo>
                    <a:pt x="1157240" y="877688"/>
                  </a:lnTo>
                  <a:lnTo>
                    <a:pt x="1135972" y="917278"/>
                  </a:lnTo>
                  <a:lnTo>
                    <a:pt x="1111940" y="955052"/>
                  </a:lnTo>
                  <a:lnTo>
                    <a:pt x="1085279" y="990875"/>
                  </a:lnTo>
                  <a:lnTo>
                    <a:pt x="1056124" y="1024611"/>
                  </a:lnTo>
                  <a:lnTo>
                    <a:pt x="1024611" y="1056124"/>
                  </a:lnTo>
                  <a:lnTo>
                    <a:pt x="990875" y="1085279"/>
                  </a:lnTo>
                  <a:lnTo>
                    <a:pt x="955052" y="1111940"/>
                  </a:lnTo>
                  <a:lnTo>
                    <a:pt x="917278" y="1135972"/>
                  </a:lnTo>
                  <a:lnTo>
                    <a:pt x="877688" y="1157240"/>
                  </a:lnTo>
                  <a:lnTo>
                    <a:pt x="836417" y="1175607"/>
                  </a:lnTo>
                  <a:lnTo>
                    <a:pt x="793602" y="1190939"/>
                  </a:lnTo>
                  <a:lnTo>
                    <a:pt x="749377" y="1203100"/>
                  </a:lnTo>
                  <a:lnTo>
                    <a:pt x="703877" y="1211954"/>
                  </a:lnTo>
                  <a:lnTo>
                    <a:pt x="657240" y="1217365"/>
                  </a:lnTo>
                  <a:lnTo>
                    <a:pt x="609600" y="1219200"/>
                  </a:lnTo>
                  <a:lnTo>
                    <a:pt x="561959" y="1217365"/>
                  </a:lnTo>
                  <a:lnTo>
                    <a:pt x="515322" y="1211954"/>
                  </a:lnTo>
                  <a:lnTo>
                    <a:pt x="469822" y="1203100"/>
                  </a:lnTo>
                  <a:lnTo>
                    <a:pt x="425597" y="1190939"/>
                  </a:lnTo>
                  <a:lnTo>
                    <a:pt x="382782" y="1175607"/>
                  </a:lnTo>
                  <a:lnTo>
                    <a:pt x="341511" y="1157240"/>
                  </a:lnTo>
                  <a:lnTo>
                    <a:pt x="301921" y="1135972"/>
                  </a:lnTo>
                  <a:lnTo>
                    <a:pt x="264147" y="1111940"/>
                  </a:lnTo>
                  <a:lnTo>
                    <a:pt x="228324" y="1085279"/>
                  </a:lnTo>
                  <a:lnTo>
                    <a:pt x="194588" y="1056124"/>
                  </a:lnTo>
                  <a:lnTo>
                    <a:pt x="163075" y="1024611"/>
                  </a:lnTo>
                  <a:lnTo>
                    <a:pt x="133920" y="990875"/>
                  </a:lnTo>
                  <a:lnTo>
                    <a:pt x="107259" y="955052"/>
                  </a:lnTo>
                  <a:lnTo>
                    <a:pt x="83227" y="917278"/>
                  </a:lnTo>
                  <a:lnTo>
                    <a:pt x="61959" y="877688"/>
                  </a:lnTo>
                  <a:lnTo>
                    <a:pt x="43592" y="836417"/>
                  </a:lnTo>
                  <a:lnTo>
                    <a:pt x="28260" y="793602"/>
                  </a:lnTo>
                  <a:lnTo>
                    <a:pt x="16099" y="749377"/>
                  </a:lnTo>
                  <a:lnTo>
                    <a:pt x="7245" y="703877"/>
                  </a:lnTo>
                  <a:lnTo>
                    <a:pt x="1834" y="657240"/>
                  </a:lnTo>
                  <a:lnTo>
                    <a:pt x="0" y="609600"/>
                  </a:lnTo>
                  <a:close/>
                </a:path>
              </a:pathLst>
            </a:custGeom>
            <a:noFill/>
            <a:ln cap="flat" cmpd="sng" w="381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0" name="Google Shape;34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6500" y="5734050"/>
              <a:ext cx="895350" cy="50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1" name="Google Shape;341;p17"/>
          <p:cNvSpPr txBox="1"/>
          <p:nvPr/>
        </p:nvSpPr>
        <p:spPr>
          <a:xfrm>
            <a:off x="1139189" y="5636895"/>
            <a:ext cx="949325" cy="763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Play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Video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17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17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971924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>
            <p:ph type="title"/>
          </p:nvPr>
        </p:nvSpPr>
        <p:spPr>
          <a:xfrm>
            <a:off x="4335526" y="775080"/>
            <a:ext cx="1365250" cy="51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350" name="Google Shape;350;p18"/>
          <p:cNvSpPr txBox="1"/>
          <p:nvPr/>
        </p:nvSpPr>
        <p:spPr>
          <a:xfrm>
            <a:off x="4335526" y="1519173"/>
            <a:ext cx="6719570" cy="48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“Social Networking ‘groups’ being flooded with adult jokes comments”,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is an example of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Hostile environment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Quid pro quo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9F69"/>
              </a:buClr>
              <a:buSzPts val="1750"/>
              <a:buFont typeface="Arial"/>
              <a:buNone/>
            </a:pPr>
            <a:r>
              <a:t/>
            </a:r>
            <a:endParaRPr sz="17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Consensual Relationships do exist at the Workplace!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9F69"/>
              </a:buClr>
              <a:buSzPts val="1750"/>
              <a:buFont typeface="Arial"/>
              <a:buNone/>
            </a:pPr>
            <a:r>
              <a:t/>
            </a:r>
            <a:endParaRPr sz="17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Which ones of these are types of sexual harassment?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Touching another person's hair or clothing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Making sexual comments or innuendos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Following the person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Giving personal gifts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9F69"/>
              </a:buClr>
              <a:buSzPts val="1900"/>
              <a:buFont typeface="Arial"/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321945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Sexual harassment is a crime, punishable with a fine of </a:t>
            </a:r>
            <a:r>
              <a:rPr b="1" lang="en-US" sz="1400" u="sng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for the organization, if they fail to act on it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10,000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25,000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9F69"/>
              </a:buClr>
              <a:buSzPts val="1800"/>
              <a:buFont typeface="Arial"/>
              <a:buChar char="•"/>
            </a:pPr>
            <a:r>
              <a:rPr lang="en-US" sz="14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50,000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879475" y="6600190"/>
            <a:ext cx="2452370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For internal circulation &amp; training purposes only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10807318" y="6600190"/>
            <a:ext cx="130810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/>
          <p:nvPr/>
        </p:nvSpPr>
        <p:spPr>
          <a:xfrm>
            <a:off x="947419" y="2936874"/>
            <a:ext cx="5811520" cy="1490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16579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74F"/>
                </a:solidFill>
                <a:latin typeface="Montserrat"/>
                <a:ea typeface="Montserrat"/>
                <a:cs typeface="Montserrat"/>
                <a:sym typeface="Montserrat"/>
              </a:rPr>
              <a:t>Tips to Prevent </a:t>
            </a:r>
            <a:r>
              <a:rPr b="1" lang="en-US" sz="3200">
                <a:latin typeface="Montserrat"/>
                <a:ea typeface="Montserrat"/>
                <a:cs typeface="Montserrat"/>
                <a:sym typeface="Montserrat"/>
              </a:rPr>
              <a:t>Sexual Harassment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74F"/>
                </a:solidFill>
                <a:latin typeface="Montserrat"/>
                <a:ea typeface="Montserrat"/>
                <a:cs typeface="Montserrat"/>
                <a:sym typeface="Montserrat"/>
              </a:rPr>
              <a:t>While Working from Home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8" name="Google Shape;358;p19"/>
          <p:cNvGrpSpPr/>
          <p:nvPr/>
        </p:nvGrpSpPr>
        <p:grpSpPr>
          <a:xfrm>
            <a:off x="6452234" y="551561"/>
            <a:ext cx="4630166" cy="5663501"/>
            <a:chOff x="6452234" y="551561"/>
            <a:chExt cx="4630166" cy="5663501"/>
          </a:xfrm>
        </p:grpSpPr>
        <p:pic>
          <p:nvPicPr>
            <p:cNvPr id="359" name="Google Shape;35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52234" y="551637"/>
              <a:ext cx="4384928" cy="3798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19"/>
            <p:cNvSpPr/>
            <p:nvPr/>
          </p:nvSpPr>
          <p:spPr>
            <a:xfrm>
              <a:off x="6452234" y="551561"/>
              <a:ext cx="4385310" cy="3798570"/>
            </a:xfrm>
            <a:custGeom>
              <a:rect b="b" l="l" r="r" t="t"/>
              <a:pathLst>
                <a:path extrusionOk="0" h="3798570" w="4385309">
                  <a:moveTo>
                    <a:pt x="0" y="1251712"/>
                  </a:moveTo>
                  <a:lnTo>
                    <a:pt x="3465067" y="0"/>
                  </a:lnTo>
                  <a:lnTo>
                    <a:pt x="4384929" y="2546730"/>
                  </a:lnTo>
                  <a:lnTo>
                    <a:pt x="919861" y="3798316"/>
                  </a:lnTo>
                  <a:lnTo>
                    <a:pt x="0" y="1251712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1" name="Google Shape;36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81975" y="3509962"/>
              <a:ext cx="3400425" cy="270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19"/>
            <p:cNvSpPr/>
            <p:nvPr/>
          </p:nvSpPr>
          <p:spPr>
            <a:xfrm>
              <a:off x="7681975" y="3509962"/>
              <a:ext cx="3400425" cy="2705100"/>
            </a:xfrm>
            <a:custGeom>
              <a:rect b="b" l="l" r="r" t="t"/>
              <a:pathLst>
                <a:path extrusionOk="0" h="2705100" w="3400425">
                  <a:moveTo>
                    <a:pt x="0" y="2705100"/>
                  </a:moveTo>
                  <a:lnTo>
                    <a:pt x="3400425" y="2705100"/>
                  </a:lnTo>
                  <a:lnTo>
                    <a:pt x="3400425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19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19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0"/>
            <a:ext cx="12192000" cy="4333875"/>
          </a:xfrm>
          <a:custGeom>
            <a:rect b="b" l="l" r="r" t="t"/>
            <a:pathLst>
              <a:path extrusionOk="0" h="4333875" w="12192000">
                <a:moveTo>
                  <a:pt x="12192000" y="0"/>
                </a:moveTo>
                <a:lnTo>
                  <a:pt x="0" y="0"/>
                </a:lnTo>
                <a:lnTo>
                  <a:pt x="0" y="4333875"/>
                </a:lnTo>
                <a:lnTo>
                  <a:pt x="12192000" y="43338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C6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48075"/>
            <a:ext cx="5657849" cy="1381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2"/>
          <p:cNvGrpSpPr/>
          <p:nvPr/>
        </p:nvGrpSpPr>
        <p:grpSpPr>
          <a:xfrm>
            <a:off x="6724650" y="0"/>
            <a:ext cx="5467350" cy="3362325"/>
            <a:chOff x="6724650" y="0"/>
            <a:chExt cx="5467350" cy="3362325"/>
          </a:xfrm>
        </p:grpSpPr>
        <p:pic>
          <p:nvPicPr>
            <p:cNvPr id="63" name="Google Shape;63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63175" y="219075"/>
              <a:ext cx="1762125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24650" y="0"/>
              <a:ext cx="5467350" cy="3362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3495675"/>
            <a:ext cx="5467350" cy="336232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10807318" y="6531609"/>
            <a:ext cx="80645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316547" y="2561843"/>
            <a:ext cx="2200910" cy="392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Prevention of</a:t>
            </a:r>
            <a:endParaRPr sz="2400"/>
          </a:p>
        </p:txBody>
      </p:sp>
      <p:sp>
        <p:nvSpPr>
          <p:cNvPr id="68" name="Google Shape;68;p2"/>
          <p:cNvSpPr txBox="1"/>
          <p:nvPr/>
        </p:nvSpPr>
        <p:spPr>
          <a:xfrm>
            <a:off x="316547" y="3115627"/>
            <a:ext cx="5967095" cy="159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Sexual Harassment at the Workplace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Leader’s &amp; Employee’s Awareness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Programme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16547" y="5322633"/>
            <a:ext cx="6141720" cy="1429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Based on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991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The Sexual Harassment of Women at the Workplace </a:t>
            </a:r>
            <a:r>
              <a:rPr b="1" i="1" lang="en-US" sz="1800">
                <a:solidFill>
                  <a:srgbClr val="009F69"/>
                </a:solidFill>
                <a:latin typeface="Arial"/>
                <a:ea typeface="Arial"/>
                <a:cs typeface="Arial"/>
                <a:sym typeface="Arial"/>
              </a:rPr>
              <a:t>(Prevention, Prohibition and Redressal) Act, 2013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575310" rtl="0" algn="l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For internal circulation &amp; training purposes only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0"/>
          <p:cNvGrpSpPr/>
          <p:nvPr/>
        </p:nvGrpSpPr>
        <p:grpSpPr>
          <a:xfrm>
            <a:off x="700087" y="1776476"/>
            <a:ext cx="10801985" cy="714375"/>
            <a:chOff x="700087" y="1776476"/>
            <a:chExt cx="10801985" cy="714375"/>
          </a:xfrm>
        </p:grpSpPr>
        <p:sp>
          <p:nvSpPr>
            <p:cNvPr id="370" name="Google Shape;370;p20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10682287" y="0"/>
                  </a:moveTo>
                  <a:lnTo>
                    <a:pt x="119075" y="0"/>
                  </a:lnTo>
                  <a:lnTo>
                    <a:pt x="72726" y="9342"/>
                  </a:lnTo>
                  <a:lnTo>
                    <a:pt x="34877" y="34829"/>
                  </a:lnTo>
                  <a:lnTo>
                    <a:pt x="9357" y="72651"/>
                  </a:lnTo>
                  <a:lnTo>
                    <a:pt x="0" y="118999"/>
                  </a:lnTo>
                  <a:lnTo>
                    <a:pt x="0" y="595249"/>
                  </a:lnTo>
                  <a:lnTo>
                    <a:pt x="9357" y="641615"/>
                  </a:lnTo>
                  <a:lnTo>
                    <a:pt x="34877" y="679481"/>
                  </a:lnTo>
                  <a:lnTo>
                    <a:pt x="72726" y="705012"/>
                  </a:lnTo>
                  <a:lnTo>
                    <a:pt x="119075" y="714375"/>
                  </a:lnTo>
                  <a:lnTo>
                    <a:pt x="10682287" y="714375"/>
                  </a:lnTo>
                  <a:lnTo>
                    <a:pt x="10728654" y="705012"/>
                  </a:lnTo>
                  <a:lnTo>
                    <a:pt x="10766520" y="679481"/>
                  </a:lnTo>
                  <a:lnTo>
                    <a:pt x="10792051" y="641615"/>
                  </a:lnTo>
                  <a:lnTo>
                    <a:pt x="10801413" y="595249"/>
                  </a:lnTo>
                  <a:lnTo>
                    <a:pt x="10801413" y="118999"/>
                  </a:lnTo>
                  <a:lnTo>
                    <a:pt x="10792051" y="72651"/>
                  </a:lnTo>
                  <a:lnTo>
                    <a:pt x="10766520" y="34829"/>
                  </a:lnTo>
                  <a:lnTo>
                    <a:pt x="10728654" y="9342"/>
                  </a:lnTo>
                  <a:lnTo>
                    <a:pt x="106822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0" y="118999"/>
                  </a:moveTo>
                  <a:lnTo>
                    <a:pt x="9357" y="72651"/>
                  </a:lnTo>
                  <a:lnTo>
                    <a:pt x="34877" y="34829"/>
                  </a:lnTo>
                  <a:lnTo>
                    <a:pt x="72726" y="9342"/>
                  </a:lnTo>
                  <a:lnTo>
                    <a:pt x="119075" y="0"/>
                  </a:lnTo>
                  <a:lnTo>
                    <a:pt x="10682287" y="0"/>
                  </a:lnTo>
                  <a:lnTo>
                    <a:pt x="10728654" y="9342"/>
                  </a:lnTo>
                  <a:lnTo>
                    <a:pt x="10766520" y="34829"/>
                  </a:lnTo>
                  <a:lnTo>
                    <a:pt x="10792051" y="72651"/>
                  </a:lnTo>
                  <a:lnTo>
                    <a:pt x="10801413" y="118999"/>
                  </a:lnTo>
                  <a:lnTo>
                    <a:pt x="10801413" y="595249"/>
                  </a:lnTo>
                  <a:lnTo>
                    <a:pt x="10792051" y="641615"/>
                  </a:lnTo>
                  <a:lnTo>
                    <a:pt x="10766520" y="679481"/>
                  </a:lnTo>
                  <a:lnTo>
                    <a:pt x="10728654" y="705012"/>
                  </a:lnTo>
                  <a:lnTo>
                    <a:pt x="10682287" y="714375"/>
                  </a:lnTo>
                  <a:lnTo>
                    <a:pt x="119075" y="714375"/>
                  </a:lnTo>
                  <a:lnTo>
                    <a:pt x="72726" y="705012"/>
                  </a:lnTo>
                  <a:lnTo>
                    <a:pt x="34877" y="679481"/>
                  </a:lnTo>
                  <a:lnTo>
                    <a:pt x="9357" y="641615"/>
                  </a:lnTo>
                  <a:lnTo>
                    <a:pt x="0" y="595249"/>
                  </a:lnTo>
                  <a:lnTo>
                    <a:pt x="0" y="118999"/>
                  </a:lnTo>
                  <a:close/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20"/>
          <p:cNvSpPr txBox="1"/>
          <p:nvPr>
            <p:ph type="title"/>
          </p:nvPr>
        </p:nvSpPr>
        <p:spPr>
          <a:xfrm>
            <a:off x="1113789" y="973772"/>
            <a:ext cx="98196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74F"/>
                </a:solidFill>
              </a:rPr>
              <a:t>The current pandemic has made home the extended workplace for most. We must maintain the below etiquette:</a:t>
            </a:r>
            <a:endParaRPr sz="2000"/>
          </a:p>
        </p:txBody>
      </p:sp>
      <p:sp>
        <p:nvSpPr>
          <p:cNvPr id="373" name="Google Shape;373;p20"/>
          <p:cNvSpPr txBox="1"/>
          <p:nvPr/>
        </p:nvSpPr>
        <p:spPr>
          <a:xfrm>
            <a:off x="1113789" y="1938591"/>
            <a:ext cx="417830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While joining video calls...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4" name="Google Shape;374;p20"/>
          <p:cNvGrpSpPr/>
          <p:nvPr/>
        </p:nvGrpSpPr>
        <p:grpSpPr>
          <a:xfrm>
            <a:off x="781014" y="2895491"/>
            <a:ext cx="3681547" cy="2948140"/>
            <a:chOff x="781014" y="2895491"/>
            <a:chExt cx="3681547" cy="2948140"/>
          </a:xfrm>
        </p:grpSpPr>
        <p:pic>
          <p:nvPicPr>
            <p:cNvPr id="375" name="Google Shape;37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1014" y="2895491"/>
              <a:ext cx="3681547" cy="2948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0112" y="2957512"/>
              <a:ext cx="3448050" cy="272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0"/>
            <p:cNvSpPr/>
            <p:nvPr/>
          </p:nvSpPr>
          <p:spPr>
            <a:xfrm>
              <a:off x="900112" y="2957512"/>
              <a:ext cx="3448050" cy="2724150"/>
            </a:xfrm>
            <a:custGeom>
              <a:rect b="b" l="l" r="r" t="t"/>
              <a:pathLst>
                <a:path extrusionOk="0" h="2724150" w="3448050">
                  <a:moveTo>
                    <a:pt x="0" y="2724150"/>
                  </a:moveTo>
                  <a:lnTo>
                    <a:pt x="3448050" y="2724150"/>
                  </a:lnTo>
                  <a:lnTo>
                    <a:pt x="3448050" y="0"/>
                  </a:lnTo>
                  <a:lnTo>
                    <a:pt x="0" y="0"/>
                  </a:lnTo>
                  <a:lnTo>
                    <a:pt x="0" y="2724150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20"/>
          <p:cNvSpPr txBox="1"/>
          <p:nvPr/>
        </p:nvSpPr>
        <p:spPr>
          <a:xfrm>
            <a:off x="4659376" y="3164522"/>
            <a:ext cx="5697220" cy="2218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343535" lvl="0" marL="355600" marR="398145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Maintain an acceptable dress code while in video mode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marR="377825" rtl="0" algn="l">
              <a:lnSpc>
                <a:spcPct val="12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Ensure your backdrop is free of provocative artefacts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Avoid personal questions or dirty jokes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marR="31115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In one-on-one calls, allow colleagues to opt for "audio-only" mode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16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Take everyone's consent before recording calls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20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20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1"/>
          <p:cNvGrpSpPr/>
          <p:nvPr/>
        </p:nvGrpSpPr>
        <p:grpSpPr>
          <a:xfrm>
            <a:off x="700087" y="1776476"/>
            <a:ext cx="10801985" cy="714375"/>
            <a:chOff x="700087" y="1776476"/>
            <a:chExt cx="10801985" cy="714375"/>
          </a:xfrm>
        </p:grpSpPr>
        <p:sp>
          <p:nvSpPr>
            <p:cNvPr id="386" name="Google Shape;386;p21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10682287" y="0"/>
                  </a:moveTo>
                  <a:lnTo>
                    <a:pt x="119075" y="0"/>
                  </a:lnTo>
                  <a:lnTo>
                    <a:pt x="72726" y="9342"/>
                  </a:lnTo>
                  <a:lnTo>
                    <a:pt x="34877" y="34829"/>
                  </a:lnTo>
                  <a:lnTo>
                    <a:pt x="9357" y="72651"/>
                  </a:lnTo>
                  <a:lnTo>
                    <a:pt x="0" y="118999"/>
                  </a:lnTo>
                  <a:lnTo>
                    <a:pt x="0" y="595249"/>
                  </a:lnTo>
                  <a:lnTo>
                    <a:pt x="9357" y="641615"/>
                  </a:lnTo>
                  <a:lnTo>
                    <a:pt x="34877" y="679481"/>
                  </a:lnTo>
                  <a:lnTo>
                    <a:pt x="72726" y="705012"/>
                  </a:lnTo>
                  <a:lnTo>
                    <a:pt x="119075" y="714375"/>
                  </a:lnTo>
                  <a:lnTo>
                    <a:pt x="10682287" y="714375"/>
                  </a:lnTo>
                  <a:lnTo>
                    <a:pt x="10728654" y="705012"/>
                  </a:lnTo>
                  <a:lnTo>
                    <a:pt x="10766520" y="679481"/>
                  </a:lnTo>
                  <a:lnTo>
                    <a:pt x="10792051" y="641615"/>
                  </a:lnTo>
                  <a:lnTo>
                    <a:pt x="10801413" y="595249"/>
                  </a:lnTo>
                  <a:lnTo>
                    <a:pt x="10801413" y="118999"/>
                  </a:lnTo>
                  <a:lnTo>
                    <a:pt x="10792051" y="72651"/>
                  </a:lnTo>
                  <a:lnTo>
                    <a:pt x="10766520" y="34829"/>
                  </a:lnTo>
                  <a:lnTo>
                    <a:pt x="10728654" y="9342"/>
                  </a:lnTo>
                  <a:lnTo>
                    <a:pt x="106822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0" y="118999"/>
                  </a:moveTo>
                  <a:lnTo>
                    <a:pt x="9357" y="72651"/>
                  </a:lnTo>
                  <a:lnTo>
                    <a:pt x="34877" y="34829"/>
                  </a:lnTo>
                  <a:lnTo>
                    <a:pt x="72726" y="9342"/>
                  </a:lnTo>
                  <a:lnTo>
                    <a:pt x="119075" y="0"/>
                  </a:lnTo>
                  <a:lnTo>
                    <a:pt x="10682287" y="0"/>
                  </a:lnTo>
                  <a:lnTo>
                    <a:pt x="10728654" y="9342"/>
                  </a:lnTo>
                  <a:lnTo>
                    <a:pt x="10766520" y="34829"/>
                  </a:lnTo>
                  <a:lnTo>
                    <a:pt x="10792051" y="72651"/>
                  </a:lnTo>
                  <a:lnTo>
                    <a:pt x="10801413" y="118999"/>
                  </a:lnTo>
                  <a:lnTo>
                    <a:pt x="10801413" y="595249"/>
                  </a:lnTo>
                  <a:lnTo>
                    <a:pt x="10792051" y="641615"/>
                  </a:lnTo>
                  <a:lnTo>
                    <a:pt x="10766520" y="679481"/>
                  </a:lnTo>
                  <a:lnTo>
                    <a:pt x="10728654" y="705012"/>
                  </a:lnTo>
                  <a:lnTo>
                    <a:pt x="10682287" y="714375"/>
                  </a:lnTo>
                  <a:lnTo>
                    <a:pt x="119075" y="714375"/>
                  </a:lnTo>
                  <a:lnTo>
                    <a:pt x="72726" y="705012"/>
                  </a:lnTo>
                  <a:lnTo>
                    <a:pt x="34877" y="679481"/>
                  </a:lnTo>
                  <a:lnTo>
                    <a:pt x="9357" y="641615"/>
                  </a:lnTo>
                  <a:lnTo>
                    <a:pt x="0" y="595249"/>
                  </a:lnTo>
                  <a:lnTo>
                    <a:pt x="0" y="118999"/>
                  </a:lnTo>
                  <a:close/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21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2625">
            <a:spAutoFit/>
          </a:bodyPr>
          <a:lstStyle/>
          <a:p>
            <a:pPr indent="0" lvl="0" marL="4946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74F"/>
                </a:solidFill>
              </a:rPr>
              <a:t>Continued…</a:t>
            </a:r>
            <a:endParaRPr sz="2000"/>
          </a:p>
        </p:txBody>
      </p:sp>
      <p:sp>
        <p:nvSpPr>
          <p:cNvPr id="389" name="Google Shape;389;p21"/>
          <p:cNvSpPr txBox="1"/>
          <p:nvPr/>
        </p:nvSpPr>
        <p:spPr>
          <a:xfrm>
            <a:off x="1113789" y="1938591"/>
            <a:ext cx="243205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a Manager...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777557" y="3529266"/>
            <a:ext cx="6930390" cy="1673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3535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Document all work tasks &amp; action items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18333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Maintain regular contact with your team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Mandate safe &amp; authorized communication channels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marR="508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Observe the emotional well-being of colleagues and alert HR on the sign of depression/anxiety/stress/domestic violence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1" name="Google Shape;391;p21"/>
          <p:cNvGrpSpPr/>
          <p:nvPr/>
        </p:nvGrpSpPr>
        <p:grpSpPr>
          <a:xfrm>
            <a:off x="7772364" y="2895492"/>
            <a:ext cx="3681547" cy="2957664"/>
            <a:chOff x="7772364" y="2895492"/>
            <a:chExt cx="3681547" cy="2957664"/>
          </a:xfrm>
        </p:grpSpPr>
        <p:pic>
          <p:nvPicPr>
            <p:cNvPr id="392" name="Google Shape;39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72364" y="2895492"/>
              <a:ext cx="3681547" cy="295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91526" y="2957512"/>
              <a:ext cx="3448050" cy="273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21"/>
            <p:cNvSpPr/>
            <p:nvPr/>
          </p:nvSpPr>
          <p:spPr>
            <a:xfrm>
              <a:off x="7891526" y="2957512"/>
              <a:ext cx="3448050" cy="2733675"/>
            </a:xfrm>
            <a:custGeom>
              <a:rect b="b" l="l" r="r" t="t"/>
              <a:pathLst>
                <a:path extrusionOk="0" h="2733675" w="3448050">
                  <a:moveTo>
                    <a:pt x="0" y="2733675"/>
                  </a:moveTo>
                  <a:lnTo>
                    <a:pt x="3448050" y="2733675"/>
                  </a:lnTo>
                  <a:lnTo>
                    <a:pt x="3448050" y="0"/>
                  </a:lnTo>
                  <a:lnTo>
                    <a:pt x="0" y="0"/>
                  </a:lnTo>
                  <a:lnTo>
                    <a:pt x="0" y="2733675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Google Shape;395;p21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21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2"/>
          <p:cNvGrpSpPr/>
          <p:nvPr/>
        </p:nvGrpSpPr>
        <p:grpSpPr>
          <a:xfrm>
            <a:off x="700087" y="1776476"/>
            <a:ext cx="10801985" cy="714375"/>
            <a:chOff x="700087" y="1776476"/>
            <a:chExt cx="10801985" cy="714375"/>
          </a:xfrm>
        </p:grpSpPr>
        <p:sp>
          <p:nvSpPr>
            <p:cNvPr id="402" name="Google Shape;402;p22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10682287" y="0"/>
                  </a:moveTo>
                  <a:lnTo>
                    <a:pt x="119075" y="0"/>
                  </a:lnTo>
                  <a:lnTo>
                    <a:pt x="72726" y="9342"/>
                  </a:lnTo>
                  <a:lnTo>
                    <a:pt x="34877" y="34829"/>
                  </a:lnTo>
                  <a:lnTo>
                    <a:pt x="9357" y="72651"/>
                  </a:lnTo>
                  <a:lnTo>
                    <a:pt x="0" y="118999"/>
                  </a:lnTo>
                  <a:lnTo>
                    <a:pt x="0" y="595249"/>
                  </a:lnTo>
                  <a:lnTo>
                    <a:pt x="9357" y="641615"/>
                  </a:lnTo>
                  <a:lnTo>
                    <a:pt x="34877" y="679481"/>
                  </a:lnTo>
                  <a:lnTo>
                    <a:pt x="72726" y="705012"/>
                  </a:lnTo>
                  <a:lnTo>
                    <a:pt x="119075" y="714375"/>
                  </a:lnTo>
                  <a:lnTo>
                    <a:pt x="10682287" y="714375"/>
                  </a:lnTo>
                  <a:lnTo>
                    <a:pt x="10728654" y="705012"/>
                  </a:lnTo>
                  <a:lnTo>
                    <a:pt x="10766520" y="679481"/>
                  </a:lnTo>
                  <a:lnTo>
                    <a:pt x="10792051" y="641615"/>
                  </a:lnTo>
                  <a:lnTo>
                    <a:pt x="10801413" y="595249"/>
                  </a:lnTo>
                  <a:lnTo>
                    <a:pt x="10801413" y="118999"/>
                  </a:lnTo>
                  <a:lnTo>
                    <a:pt x="10792051" y="72651"/>
                  </a:lnTo>
                  <a:lnTo>
                    <a:pt x="10766520" y="34829"/>
                  </a:lnTo>
                  <a:lnTo>
                    <a:pt x="10728654" y="9342"/>
                  </a:lnTo>
                  <a:lnTo>
                    <a:pt x="106822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0" y="118999"/>
                  </a:moveTo>
                  <a:lnTo>
                    <a:pt x="9357" y="72651"/>
                  </a:lnTo>
                  <a:lnTo>
                    <a:pt x="34877" y="34829"/>
                  </a:lnTo>
                  <a:lnTo>
                    <a:pt x="72726" y="9342"/>
                  </a:lnTo>
                  <a:lnTo>
                    <a:pt x="119075" y="0"/>
                  </a:lnTo>
                  <a:lnTo>
                    <a:pt x="10682287" y="0"/>
                  </a:lnTo>
                  <a:lnTo>
                    <a:pt x="10728654" y="9342"/>
                  </a:lnTo>
                  <a:lnTo>
                    <a:pt x="10766520" y="34829"/>
                  </a:lnTo>
                  <a:lnTo>
                    <a:pt x="10792051" y="72651"/>
                  </a:lnTo>
                  <a:lnTo>
                    <a:pt x="10801413" y="118999"/>
                  </a:lnTo>
                  <a:lnTo>
                    <a:pt x="10801413" y="595249"/>
                  </a:lnTo>
                  <a:lnTo>
                    <a:pt x="10792051" y="641615"/>
                  </a:lnTo>
                  <a:lnTo>
                    <a:pt x="10766520" y="679481"/>
                  </a:lnTo>
                  <a:lnTo>
                    <a:pt x="10728654" y="705012"/>
                  </a:lnTo>
                  <a:lnTo>
                    <a:pt x="10682287" y="714375"/>
                  </a:lnTo>
                  <a:lnTo>
                    <a:pt x="119075" y="714375"/>
                  </a:lnTo>
                  <a:lnTo>
                    <a:pt x="72726" y="705012"/>
                  </a:lnTo>
                  <a:lnTo>
                    <a:pt x="34877" y="679481"/>
                  </a:lnTo>
                  <a:lnTo>
                    <a:pt x="9357" y="641615"/>
                  </a:lnTo>
                  <a:lnTo>
                    <a:pt x="0" y="595249"/>
                  </a:lnTo>
                  <a:lnTo>
                    <a:pt x="0" y="118999"/>
                  </a:lnTo>
                  <a:close/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22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2625">
            <a:spAutoFit/>
          </a:bodyPr>
          <a:lstStyle/>
          <a:p>
            <a:pPr indent="0" lvl="0" marL="4946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74F"/>
                </a:solidFill>
              </a:rPr>
              <a:t>Continued…</a:t>
            </a:r>
            <a:endParaRPr sz="2000"/>
          </a:p>
        </p:txBody>
      </p:sp>
      <p:sp>
        <p:nvSpPr>
          <p:cNvPr id="405" name="Google Shape;405;p22"/>
          <p:cNvSpPr txBox="1"/>
          <p:nvPr/>
        </p:nvSpPr>
        <p:spPr>
          <a:xfrm>
            <a:off x="1113789" y="1938591"/>
            <a:ext cx="604456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 a POSH / HR Committee member...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6" name="Google Shape;406;p22"/>
          <p:cNvGrpSpPr/>
          <p:nvPr/>
        </p:nvGrpSpPr>
        <p:grpSpPr>
          <a:xfrm>
            <a:off x="781014" y="2895491"/>
            <a:ext cx="3681547" cy="2948140"/>
            <a:chOff x="781014" y="2895491"/>
            <a:chExt cx="3681547" cy="2948140"/>
          </a:xfrm>
        </p:grpSpPr>
        <p:pic>
          <p:nvPicPr>
            <p:cNvPr id="407" name="Google Shape;40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1014" y="2895491"/>
              <a:ext cx="3681547" cy="2948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0112" y="2957512"/>
              <a:ext cx="3448050" cy="272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22"/>
            <p:cNvSpPr/>
            <p:nvPr/>
          </p:nvSpPr>
          <p:spPr>
            <a:xfrm>
              <a:off x="900112" y="2957512"/>
              <a:ext cx="3448050" cy="2724150"/>
            </a:xfrm>
            <a:custGeom>
              <a:rect b="b" l="l" r="r" t="t"/>
              <a:pathLst>
                <a:path extrusionOk="0" h="2724150" w="3448050">
                  <a:moveTo>
                    <a:pt x="0" y="2724150"/>
                  </a:moveTo>
                  <a:lnTo>
                    <a:pt x="3448050" y="2724150"/>
                  </a:lnTo>
                  <a:lnTo>
                    <a:pt x="3448050" y="0"/>
                  </a:lnTo>
                  <a:lnTo>
                    <a:pt x="0" y="0"/>
                  </a:lnTo>
                  <a:lnTo>
                    <a:pt x="0" y="2724150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22"/>
          <p:cNvSpPr txBox="1"/>
          <p:nvPr/>
        </p:nvSpPr>
        <p:spPr>
          <a:xfrm>
            <a:off x="4659376" y="3714178"/>
            <a:ext cx="6457315" cy="1120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343535" lvl="0" marL="355600" marR="508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Ensure employees can access company policies from home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3535" lvl="0" marL="35560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Ensure that PoSH-related and other complaints/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concerns can be filled and addressed remotely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22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22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3"/>
          <p:cNvGrpSpPr/>
          <p:nvPr/>
        </p:nvGrpSpPr>
        <p:grpSpPr>
          <a:xfrm>
            <a:off x="700087" y="1776476"/>
            <a:ext cx="10801985" cy="714375"/>
            <a:chOff x="700087" y="1776476"/>
            <a:chExt cx="10801985" cy="714375"/>
          </a:xfrm>
        </p:grpSpPr>
        <p:sp>
          <p:nvSpPr>
            <p:cNvPr id="418" name="Google Shape;418;p23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10682287" y="0"/>
                  </a:moveTo>
                  <a:lnTo>
                    <a:pt x="119075" y="0"/>
                  </a:lnTo>
                  <a:lnTo>
                    <a:pt x="72726" y="9342"/>
                  </a:lnTo>
                  <a:lnTo>
                    <a:pt x="34877" y="34829"/>
                  </a:lnTo>
                  <a:lnTo>
                    <a:pt x="9357" y="72651"/>
                  </a:lnTo>
                  <a:lnTo>
                    <a:pt x="0" y="118999"/>
                  </a:lnTo>
                  <a:lnTo>
                    <a:pt x="0" y="595249"/>
                  </a:lnTo>
                  <a:lnTo>
                    <a:pt x="9357" y="641615"/>
                  </a:lnTo>
                  <a:lnTo>
                    <a:pt x="34877" y="679481"/>
                  </a:lnTo>
                  <a:lnTo>
                    <a:pt x="72726" y="705012"/>
                  </a:lnTo>
                  <a:lnTo>
                    <a:pt x="119075" y="714375"/>
                  </a:lnTo>
                  <a:lnTo>
                    <a:pt x="10682287" y="714375"/>
                  </a:lnTo>
                  <a:lnTo>
                    <a:pt x="10728654" y="705012"/>
                  </a:lnTo>
                  <a:lnTo>
                    <a:pt x="10766520" y="679481"/>
                  </a:lnTo>
                  <a:lnTo>
                    <a:pt x="10792051" y="641615"/>
                  </a:lnTo>
                  <a:lnTo>
                    <a:pt x="10801413" y="595249"/>
                  </a:lnTo>
                  <a:lnTo>
                    <a:pt x="10801413" y="118999"/>
                  </a:lnTo>
                  <a:lnTo>
                    <a:pt x="10792051" y="72651"/>
                  </a:lnTo>
                  <a:lnTo>
                    <a:pt x="10766520" y="34829"/>
                  </a:lnTo>
                  <a:lnTo>
                    <a:pt x="10728654" y="9342"/>
                  </a:lnTo>
                  <a:lnTo>
                    <a:pt x="106822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700087" y="1776476"/>
              <a:ext cx="10801985" cy="714375"/>
            </a:xfrm>
            <a:custGeom>
              <a:rect b="b" l="l" r="r" t="t"/>
              <a:pathLst>
                <a:path extrusionOk="0" h="714375" w="10801985">
                  <a:moveTo>
                    <a:pt x="0" y="118999"/>
                  </a:moveTo>
                  <a:lnTo>
                    <a:pt x="9357" y="72651"/>
                  </a:lnTo>
                  <a:lnTo>
                    <a:pt x="34877" y="34829"/>
                  </a:lnTo>
                  <a:lnTo>
                    <a:pt x="72726" y="9342"/>
                  </a:lnTo>
                  <a:lnTo>
                    <a:pt x="119075" y="0"/>
                  </a:lnTo>
                  <a:lnTo>
                    <a:pt x="10682287" y="0"/>
                  </a:lnTo>
                  <a:lnTo>
                    <a:pt x="10728654" y="9342"/>
                  </a:lnTo>
                  <a:lnTo>
                    <a:pt x="10766520" y="34829"/>
                  </a:lnTo>
                  <a:lnTo>
                    <a:pt x="10792051" y="72651"/>
                  </a:lnTo>
                  <a:lnTo>
                    <a:pt x="10801413" y="118999"/>
                  </a:lnTo>
                  <a:lnTo>
                    <a:pt x="10801413" y="595249"/>
                  </a:lnTo>
                  <a:lnTo>
                    <a:pt x="10792051" y="641615"/>
                  </a:lnTo>
                  <a:lnTo>
                    <a:pt x="10766520" y="679481"/>
                  </a:lnTo>
                  <a:lnTo>
                    <a:pt x="10728654" y="705012"/>
                  </a:lnTo>
                  <a:lnTo>
                    <a:pt x="10682287" y="714375"/>
                  </a:lnTo>
                  <a:lnTo>
                    <a:pt x="119075" y="714375"/>
                  </a:lnTo>
                  <a:lnTo>
                    <a:pt x="72726" y="705012"/>
                  </a:lnTo>
                  <a:lnTo>
                    <a:pt x="34877" y="679481"/>
                  </a:lnTo>
                  <a:lnTo>
                    <a:pt x="9357" y="641615"/>
                  </a:lnTo>
                  <a:lnTo>
                    <a:pt x="0" y="595249"/>
                  </a:lnTo>
                  <a:lnTo>
                    <a:pt x="0" y="118999"/>
                  </a:lnTo>
                  <a:close/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23"/>
          <p:cNvSpPr txBox="1"/>
          <p:nvPr/>
        </p:nvSpPr>
        <p:spPr>
          <a:xfrm>
            <a:off x="1113789" y="1126553"/>
            <a:ext cx="1661160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74F"/>
                </a:solidFill>
                <a:latin typeface="Montserrat"/>
                <a:ea typeface="Montserrat"/>
                <a:cs typeface="Montserrat"/>
                <a:sym typeface="Montserrat"/>
              </a:rPr>
              <a:t>Continued…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23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p23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423" name="Google Shape;423;p23"/>
          <p:cNvSpPr txBox="1"/>
          <p:nvPr>
            <p:ph type="title"/>
          </p:nvPr>
        </p:nvSpPr>
        <p:spPr>
          <a:xfrm>
            <a:off x="1113789" y="1938591"/>
            <a:ext cx="847661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When in doubt contact your HR or POSH committee.</a:t>
            </a:r>
            <a:endParaRPr sz="2400"/>
          </a:p>
        </p:txBody>
      </p:sp>
      <p:sp>
        <p:nvSpPr>
          <p:cNvPr id="424" name="Google Shape;424;p23"/>
          <p:cNvSpPr txBox="1"/>
          <p:nvPr/>
        </p:nvSpPr>
        <p:spPr>
          <a:xfrm>
            <a:off x="2653410" y="2839719"/>
            <a:ext cx="6891655" cy="764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Refer to the Anti Sexual Harassment Policy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35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on Darwin box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4"/>
          <p:cNvGrpSpPr/>
          <p:nvPr/>
        </p:nvGrpSpPr>
        <p:grpSpPr>
          <a:xfrm>
            <a:off x="1223962" y="1376362"/>
            <a:ext cx="4810125" cy="4810125"/>
            <a:chOff x="1223962" y="1376362"/>
            <a:chExt cx="4810125" cy="4810125"/>
          </a:xfrm>
        </p:grpSpPr>
        <p:pic>
          <p:nvPicPr>
            <p:cNvPr id="430" name="Google Shape;430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61280" y="1447569"/>
              <a:ext cx="4318878" cy="4584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24"/>
            <p:cNvSpPr/>
            <p:nvPr/>
          </p:nvSpPr>
          <p:spPr>
            <a:xfrm>
              <a:off x="1223962" y="1376362"/>
              <a:ext cx="4810125" cy="4810125"/>
            </a:xfrm>
            <a:custGeom>
              <a:rect b="b" l="l" r="r" t="t"/>
              <a:pathLst>
                <a:path extrusionOk="0" h="4810125" w="4810125">
                  <a:moveTo>
                    <a:pt x="0" y="4810125"/>
                  </a:moveTo>
                  <a:lnTo>
                    <a:pt x="4810125" y="4810125"/>
                  </a:lnTo>
                  <a:lnTo>
                    <a:pt x="4810125" y="0"/>
                  </a:lnTo>
                  <a:lnTo>
                    <a:pt x="0" y="0"/>
                  </a:lnTo>
                  <a:lnTo>
                    <a:pt x="0" y="4810125"/>
                  </a:lnTo>
                  <a:close/>
                </a:path>
              </a:pathLst>
            </a:custGeom>
            <a:noFill/>
            <a:ln cap="flat" cmpd="sng" w="9525">
              <a:solidFill>
                <a:srgbClr val="3030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24"/>
          <p:cNvGrpSpPr/>
          <p:nvPr/>
        </p:nvGrpSpPr>
        <p:grpSpPr>
          <a:xfrm>
            <a:off x="6167501" y="1376362"/>
            <a:ext cx="4810125" cy="4810125"/>
            <a:chOff x="6167501" y="1376362"/>
            <a:chExt cx="4810125" cy="4810125"/>
          </a:xfrm>
        </p:grpSpPr>
        <p:pic>
          <p:nvPicPr>
            <p:cNvPr id="433" name="Google Shape;433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4755" y="1447569"/>
              <a:ext cx="4318878" cy="4584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24"/>
            <p:cNvSpPr/>
            <p:nvPr/>
          </p:nvSpPr>
          <p:spPr>
            <a:xfrm>
              <a:off x="6167501" y="1376362"/>
              <a:ext cx="4810125" cy="4810125"/>
            </a:xfrm>
            <a:custGeom>
              <a:rect b="b" l="l" r="r" t="t"/>
              <a:pathLst>
                <a:path extrusionOk="0" h="4810125" w="4810125">
                  <a:moveTo>
                    <a:pt x="0" y="4810125"/>
                  </a:moveTo>
                  <a:lnTo>
                    <a:pt x="4810125" y="4810125"/>
                  </a:lnTo>
                  <a:lnTo>
                    <a:pt x="4810125" y="0"/>
                  </a:lnTo>
                  <a:lnTo>
                    <a:pt x="0" y="0"/>
                  </a:lnTo>
                  <a:lnTo>
                    <a:pt x="0" y="4810125"/>
                  </a:lnTo>
                  <a:close/>
                </a:path>
              </a:pathLst>
            </a:custGeom>
            <a:noFill/>
            <a:ln cap="flat" cmpd="sng" w="9525">
              <a:solidFill>
                <a:srgbClr val="3030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5" name="Google Shape;435;p24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24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"/>
          <p:cNvSpPr txBox="1"/>
          <p:nvPr>
            <p:ph type="title"/>
          </p:nvPr>
        </p:nvSpPr>
        <p:spPr>
          <a:xfrm>
            <a:off x="631190" y="1207769"/>
            <a:ext cx="5043805" cy="51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Sexual Harassment</a:t>
            </a:r>
            <a:endParaRPr/>
          </a:p>
        </p:txBody>
      </p:sp>
      <p:sp>
        <p:nvSpPr>
          <p:cNvPr id="442" name="Google Shape;442;p25"/>
          <p:cNvSpPr txBox="1"/>
          <p:nvPr/>
        </p:nvSpPr>
        <p:spPr>
          <a:xfrm>
            <a:off x="631190" y="1703705"/>
            <a:ext cx="10586085" cy="1605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9F69"/>
                </a:solidFill>
                <a:latin typeface="Arial"/>
                <a:ea typeface="Arial"/>
                <a:cs typeface="Arial"/>
                <a:sym typeface="Arial"/>
              </a:rPr>
              <a:t>But ‘Workplace Harassment’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307975" rtl="0" algn="l">
              <a:lnSpc>
                <a:spcPct val="100000"/>
              </a:lnSpc>
              <a:spcBef>
                <a:spcPts val="234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Harassment on the basis of the following prohibited grounds of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07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discrimination</a:t>
            </a:r>
            <a:r>
              <a:rPr lang="en-US" sz="2000">
                <a:solidFill>
                  <a:srgbClr val="00774F"/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  <a:r>
              <a:rPr b="1" lang="en-US" sz="2000">
                <a:solidFill>
                  <a:srgbClr val="00774F"/>
                </a:solidFill>
                <a:latin typeface="Montserrat"/>
                <a:ea typeface="Montserrat"/>
                <a:cs typeface="Montserrat"/>
                <a:sym typeface="Montserrat"/>
              </a:rPr>
              <a:t>race, colour, religion, national origin, ancestry, place of origin,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0797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74F"/>
                </a:solidFill>
                <a:latin typeface="Montserrat"/>
                <a:ea typeface="Montserrat"/>
                <a:cs typeface="Montserrat"/>
                <a:sym typeface="Montserrat"/>
              </a:rPr>
              <a:t>age, physical disability, mental disability, marital status, sexual orientation.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3" name="Google Shape;443;p25"/>
          <p:cNvGrpSpPr/>
          <p:nvPr/>
        </p:nvGrpSpPr>
        <p:grpSpPr>
          <a:xfrm>
            <a:off x="4029075" y="3667061"/>
            <a:ext cx="7110476" cy="3176795"/>
            <a:chOff x="4029075" y="3667061"/>
            <a:chExt cx="7110476" cy="3176795"/>
          </a:xfrm>
        </p:grpSpPr>
        <p:pic>
          <p:nvPicPr>
            <p:cNvPr id="444" name="Google Shape;44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7637" y="6562436"/>
              <a:ext cx="7062876" cy="281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29075" y="3667061"/>
              <a:ext cx="7110476" cy="2995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76700" y="3714749"/>
              <a:ext cx="6972300" cy="285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25"/>
            <p:cNvSpPr/>
            <p:nvPr/>
          </p:nvSpPr>
          <p:spPr>
            <a:xfrm>
              <a:off x="4073525" y="3711574"/>
              <a:ext cx="6978650" cy="2863850"/>
            </a:xfrm>
            <a:custGeom>
              <a:rect b="b" l="l" r="r" t="t"/>
              <a:pathLst>
                <a:path extrusionOk="0" h="2863850" w="6978650">
                  <a:moveTo>
                    <a:pt x="0" y="2863850"/>
                  </a:moveTo>
                  <a:lnTo>
                    <a:pt x="6978650" y="2863850"/>
                  </a:lnTo>
                  <a:lnTo>
                    <a:pt x="6978650" y="0"/>
                  </a:lnTo>
                  <a:lnTo>
                    <a:pt x="0" y="0"/>
                  </a:lnTo>
                  <a:lnTo>
                    <a:pt x="0" y="2863850"/>
                  </a:lnTo>
                  <a:close/>
                </a:path>
              </a:pathLst>
            </a:custGeom>
            <a:noFill/>
            <a:ln cap="flat" cmpd="sng" w="9525">
              <a:solidFill>
                <a:srgbClr val="4141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>
            <a:off x="2028825" y="5219700"/>
            <a:ext cx="1228725" cy="1228725"/>
            <a:chOff x="2028825" y="5219700"/>
            <a:chExt cx="1228725" cy="1228725"/>
          </a:xfrm>
        </p:grpSpPr>
        <p:sp>
          <p:nvSpPr>
            <p:cNvPr id="449" name="Google Shape;449;p25"/>
            <p:cNvSpPr/>
            <p:nvPr/>
          </p:nvSpPr>
          <p:spPr>
            <a:xfrm>
              <a:off x="2028825" y="5219700"/>
              <a:ext cx="1228725" cy="1228725"/>
            </a:xfrm>
            <a:custGeom>
              <a:rect b="b" l="l" r="r" t="t"/>
              <a:pathLst>
                <a:path extrusionOk="0" h="1228725" w="1228725">
                  <a:moveTo>
                    <a:pt x="0" y="614362"/>
                  </a:moveTo>
                  <a:lnTo>
                    <a:pt x="1848" y="566353"/>
                  </a:lnTo>
                  <a:lnTo>
                    <a:pt x="7303" y="519354"/>
                  </a:lnTo>
                  <a:lnTo>
                    <a:pt x="16227" y="473501"/>
                  </a:lnTo>
                  <a:lnTo>
                    <a:pt x="28483" y="428932"/>
                  </a:lnTo>
                  <a:lnTo>
                    <a:pt x="43937" y="385783"/>
                  </a:lnTo>
                  <a:lnTo>
                    <a:pt x="62449" y="344191"/>
                  </a:lnTo>
                  <a:lnTo>
                    <a:pt x="83885" y="304291"/>
                  </a:lnTo>
                  <a:lnTo>
                    <a:pt x="108108" y="266222"/>
                  </a:lnTo>
                  <a:lnTo>
                    <a:pt x="134980" y="230119"/>
                  </a:lnTo>
                  <a:lnTo>
                    <a:pt x="164366" y="196119"/>
                  </a:lnTo>
                  <a:lnTo>
                    <a:pt x="196128" y="164359"/>
                  </a:lnTo>
                  <a:lnTo>
                    <a:pt x="230131" y="134975"/>
                  </a:lnTo>
                  <a:lnTo>
                    <a:pt x="266237" y="108104"/>
                  </a:lnTo>
                  <a:lnTo>
                    <a:pt x="304310" y="83883"/>
                  </a:lnTo>
                  <a:lnTo>
                    <a:pt x="344214" y="62448"/>
                  </a:lnTo>
                  <a:lnTo>
                    <a:pt x="385811" y="43936"/>
                  </a:lnTo>
                  <a:lnTo>
                    <a:pt x="428966" y="28483"/>
                  </a:lnTo>
                  <a:lnTo>
                    <a:pt x="473541" y="16226"/>
                  </a:lnTo>
                  <a:lnTo>
                    <a:pt x="519401" y="7303"/>
                  </a:lnTo>
                  <a:lnTo>
                    <a:pt x="566408" y="1848"/>
                  </a:lnTo>
                  <a:lnTo>
                    <a:pt x="614426" y="0"/>
                  </a:lnTo>
                  <a:lnTo>
                    <a:pt x="662426" y="1848"/>
                  </a:lnTo>
                  <a:lnTo>
                    <a:pt x="709417" y="7303"/>
                  </a:lnTo>
                  <a:lnTo>
                    <a:pt x="755263" y="16226"/>
                  </a:lnTo>
                  <a:lnTo>
                    <a:pt x="799825" y="28483"/>
                  </a:lnTo>
                  <a:lnTo>
                    <a:pt x="842969" y="43936"/>
                  </a:lnTo>
                  <a:lnTo>
                    <a:pt x="884556" y="62448"/>
                  </a:lnTo>
                  <a:lnTo>
                    <a:pt x="924451" y="83883"/>
                  </a:lnTo>
                  <a:lnTo>
                    <a:pt x="962517" y="108104"/>
                  </a:lnTo>
                  <a:lnTo>
                    <a:pt x="998617" y="134975"/>
                  </a:lnTo>
                  <a:lnTo>
                    <a:pt x="1032614" y="164359"/>
                  </a:lnTo>
                  <a:lnTo>
                    <a:pt x="1064372" y="196119"/>
                  </a:lnTo>
                  <a:lnTo>
                    <a:pt x="1093754" y="230119"/>
                  </a:lnTo>
                  <a:lnTo>
                    <a:pt x="1120623" y="266222"/>
                  </a:lnTo>
                  <a:lnTo>
                    <a:pt x="1144843" y="304291"/>
                  </a:lnTo>
                  <a:lnTo>
                    <a:pt x="1166278" y="344191"/>
                  </a:lnTo>
                  <a:lnTo>
                    <a:pt x="1184789" y="385783"/>
                  </a:lnTo>
                  <a:lnTo>
                    <a:pt x="1200241" y="428932"/>
                  </a:lnTo>
                  <a:lnTo>
                    <a:pt x="1212498" y="473501"/>
                  </a:lnTo>
                  <a:lnTo>
                    <a:pt x="1221421" y="519354"/>
                  </a:lnTo>
                  <a:lnTo>
                    <a:pt x="1226876" y="566353"/>
                  </a:lnTo>
                  <a:lnTo>
                    <a:pt x="1228725" y="614362"/>
                  </a:lnTo>
                  <a:lnTo>
                    <a:pt x="1226876" y="662374"/>
                  </a:lnTo>
                  <a:lnTo>
                    <a:pt x="1221421" y="709376"/>
                  </a:lnTo>
                  <a:lnTo>
                    <a:pt x="1212498" y="755231"/>
                  </a:lnTo>
                  <a:lnTo>
                    <a:pt x="1200241" y="799801"/>
                  </a:lnTo>
                  <a:lnTo>
                    <a:pt x="1184789" y="842951"/>
                  </a:lnTo>
                  <a:lnTo>
                    <a:pt x="1166278" y="884544"/>
                  </a:lnTo>
                  <a:lnTo>
                    <a:pt x="1144843" y="924444"/>
                  </a:lnTo>
                  <a:lnTo>
                    <a:pt x="1120623" y="962513"/>
                  </a:lnTo>
                  <a:lnTo>
                    <a:pt x="1093754" y="998616"/>
                  </a:lnTo>
                  <a:lnTo>
                    <a:pt x="1064372" y="1032615"/>
                  </a:lnTo>
                  <a:lnTo>
                    <a:pt x="1032614" y="1064374"/>
                  </a:lnTo>
                  <a:lnTo>
                    <a:pt x="998617" y="1093757"/>
                  </a:lnTo>
                  <a:lnTo>
                    <a:pt x="962517" y="1120627"/>
                  </a:lnTo>
                  <a:lnTo>
                    <a:pt x="924451" y="1144847"/>
                  </a:lnTo>
                  <a:lnTo>
                    <a:pt x="884556" y="1166280"/>
                  </a:lnTo>
                  <a:lnTo>
                    <a:pt x="842969" y="1184792"/>
                  </a:lnTo>
                  <a:lnTo>
                    <a:pt x="799825" y="1200243"/>
                  </a:lnTo>
                  <a:lnTo>
                    <a:pt x="755263" y="1212499"/>
                  </a:lnTo>
                  <a:lnTo>
                    <a:pt x="709417" y="1221422"/>
                  </a:lnTo>
                  <a:lnTo>
                    <a:pt x="662426" y="1226876"/>
                  </a:lnTo>
                  <a:lnTo>
                    <a:pt x="614426" y="1228725"/>
                  </a:lnTo>
                  <a:lnTo>
                    <a:pt x="566408" y="1226876"/>
                  </a:lnTo>
                  <a:lnTo>
                    <a:pt x="519401" y="1221422"/>
                  </a:lnTo>
                  <a:lnTo>
                    <a:pt x="473541" y="1212499"/>
                  </a:lnTo>
                  <a:lnTo>
                    <a:pt x="428966" y="1200243"/>
                  </a:lnTo>
                  <a:lnTo>
                    <a:pt x="385811" y="1184792"/>
                  </a:lnTo>
                  <a:lnTo>
                    <a:pt x="344214" y="1166280"/>
                  </a:lnTo>
                  <a:lnTo>
                    <a:pt x="304310" y="1144847"/>
                  </a:lnTo>
                  <a:lnTo>
                    <a:pt x="266237" y="1120627"/>
                  </a:lnTo>
                  <a:lnTo>
                    <a:pt x="230131" y="1093757"/>
                  </a:lnTo>
                  <a:lnTo>
                    <a:pt x="196128" y="1064374"/>
                  </a:lnTo>
                  <a:lnTo>
                    <a:pt x="164366" y="1032615"/>
                  </a:lnTo>
                  <a:lnTo>
                    <a:pt x="134980" y="998616"/>
                  </a:lnTo>
                  <a:lnTo>
                    <a:pt x="108108" y="962513"/>
                  </a:lnTo>
                  <a:lnTo>
                    <a:pt x="83885" y="924444"/>
                  </a:lnTo>
                  <a:lnTo>
                    <a:pt x="62449" y="884544"/>
                  </a:lnTo>
                  <a:lnTo>
                    <a:pt x="43937" y="842951"/>
                  </a:lnTo>
                  <a:lnTo>
                    <a:pt x="28483" y="799801"/>
                  </a:lnTo>
                  <a:lnTo>
                    <a:pt x="16227" y="755231"/>
                  </a:lnTo>
                  <a:lnTo>
                    <a:pt x="7303" y="709376"/>
                  </a:lnTo>
                  <a:lnTo>
                    <a:pt x="1848" y="662374"/>
                  </a:lnTo>
                  <a:lnTo>
                    <a:pt x="0" y="614362"/>
                  </a:lnTo>
                  <a:close/>
                </a:path>
              </a:pathLst>
            </a:custGeom>
            <a:noFill/>
            <a:ln cap="flat" cmpd="sng" w="381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0" name="Google Shape;450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19325" y="5600700"/>
              <a:ext cx="847725" cy="46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25"/>
          <p:cNvSpPr txBox="1"/>
          <p:nvPr/>
        </p:nvSpPr>
        <p:spPr>
          <a:xfrm>
            <a:off x="888364" y="5440997"/>
            <a:ext cx="949325" cy="763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Play Video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2" name="Google Shape;452;p25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25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6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Malicious Complaints/False Evidence &amp; Retaliation</a:t>
            </a:r>
            <a:endParaRPr/>
          </a:p>
        </p:txBody>
      </p:sp>
      <p:pic>
        <p:nvPicPr>
          <p:cNvPr id="459" name="Google Shape;4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1905000"/>
            <a:ext cx="11410950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Google Shape;460;p26"/>
          <p:cNvGrpSpPr/>
          <p:nvPr/>
        </p:nvGrpSpPr>
        <p:grpSpPr>
          <a:xfrm>
            <a:off x="812627" y="2841446"/>
            <a:ext cx="318135" cy="318135"/>
            <a:chOff x="812627" y="2841446"/>
            <a:chExt cx="318135" cy="318135"/>
          </a:xfrm>
        </p:grpSpPr>
        <p:sp>
          <p:nvSpPr>
            <p:cNvPr id="461" name="Google Shape;461;p26"/>
            <p:cNvSpPr/>
            <p:nvPr/>
          </p:nvSpPr>
          <p:spPr>
            <a:xfrm>
              <a:off x="812627" y="2841446"/>
              <a:ext cx="318135" cy="318135"/>
            </a:xfrm>
            <a:custGeom>
              <a:rect b="b" l="l" r="r" t="t"/>
              <a:pathLst>
                <a:path extrusionOk="0" h="318135" w="318134">
                  <a:moveTo>
                    <a:pt x="317851" y="0"/>
                  </a:moveTo>
                  <a:lnTo>
                    <a:pt x="0" y="0"/>
                  </a:lnTo>
                  <a:lnTo>
                    <a:pt x="0" y="317851"/>
                  </a:lnTo>
                  <a:lnTo>
                    <a:pt x="35345" y="282505"/>
                  </a:lnTo>
                  <a:lnTo>
                    <a:pt x="35345" y="35343"/>
                  </a:lnTo>
                  <a:lnTo>
                    <a:pt x="282507" y="35343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" name="Google Shape;462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7750" y="2913979"/>
              <a:ext cx="186626" cy="13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26"/>
          <p:cNvGrpSpPr/>
          <p:nvPr/>
        </p:nvGrpSpPr>
        <p:grpSpPr>
          <a:xfrm>
            <a:off x="812627" y="3422471"/>
            <a:ext cx="318135" cy="318135"/>
            <a:chOff x="812627" y="3422471"/>
            <a:chExt cx="318135" cy="318135"/>
          </a:xfrm>
        </p:grpSpPr>
        <p:sp>
          <p:nvSpPr>
            <p:cNvPr id="464" name="Google Shape;464;p26"/>
            <p:cNvSpPr/>
            <p:nvPr/>
          </p:nvSpPr>
          <p:spPr>
            <a:xfrm>
              <a:off x="812627" y="3422471"/>
              <a:ext cx="318135" cy="318135"/>
            </a:xfrm>
            <a:custGeom>
              <a:rect b="b" l="l" r="r" t="t"/>
              <a:pathLst>
                <a:path extrusionOk="0" h="318135" w="318134">
                  <a:moveTo>
                    <a:pt x="317851" y="0"/>
                  </a:moveTo>
                  <a:lnTo>
                    <a:pt x="0" y="0"/>
                  </a:lnTo>
                  <a:lnTo>
                    <a:pt x="0" y="317851"/>
                  </a:lnTo>
                  <a:lnTo>
                    <a:pt x="35345" y="282506"/>
                  </a:lnTo>
                  <a:lnTo>
                    <a:pt x="35345" y="35343"/>
                  </a:lnTo>
                  <a:lnTo>
                    <a:pt x="282507" y="35343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5" name="Google Shape;46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7750" y="3495004"/>
              <a:ext cx="186626" cy="138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6" name="Google Shape;466;p26"/>
          <p:cNvSpPr txBox="1"/>
          <p:nvPr/>
        </p:nvSpPr>
        <p:spPr>
          <a:xfrm>
            <a:off x="631190" y="2073910"/>
            <a:ext cx="9835515" cy="2261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Complaints motivated by malicious intent includes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75335" marR="3599815" rtl="0" algn="l">
              <a:lnSpc>
                <a:spcPct val="190000"/>
              </a:lnSpc>
              <a:spcBef>
                <a:spcPts val="86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Raising a complaint knowing that it is false Providing false witness intentionally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155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Remember, is </a:t>
            </a:r>
            <a:r>
              <a:rPr lang="en-US" sz="20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malicious reporting of sexual harassment is harassment, too?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26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26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7"/>
          <p:cNvSpPr txBox="1"/>
          <p:nvPr>
            <p:ph type="title"/>
          </p:nvPr>
        </p:nvSpPr>
        <p:spPr>
          <a:xfrm>
            <a:off x="631190" y="1097978"/>
            <a:ext cx="108077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Malicious Complaints/False Evidence &amp; Retaliation</a:t>
            </a:r>
            <a:endParaRPr/>
          </a:p>
        </p:txBody>
      </p:sp>
      <p:pic>
        <p:nvPicPr>
          <p:cNvPr id="474" name="Google Shape;4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2009775"/>
            <a:ext cx="11410950" cy="105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27"/>
          <p:cNvGrpSpPr/>
          <p:nvPr/>
        </p:nvGrpSpPr>
        <p:grpSpPr>
          <a:xfrm>
            <a:off x="724787" y="3248910"/>
            <a:ext cx="313055" cy="313055"/>
            <a:chOff x="724787" y="3248910"/>
            <a:chExt cx="313055" cy="313055"/>
          </a:xfrm>
        </p:grpSpPr>
        <p:sp>
          <p:nvSpPr>
            <p:cNvPr id="476" name="Google Shape;476;p27"/>
            <p:cNvSpPr/>
            <p:nvPr/>
          </p:nvSpPr>
          <p:spPr>
            <a:xfrm>
              <a:off x="724787" y="3248910"/>
              <a:ext cx="313055" cy="313055"/>
            </a:xfrm>
            <a:custGeom>
              <a:rect b="b" l="l" r="r" t="t"/>
              <a:pathLst>
                <a:path extrusionOk="0" h="313054" w="313055">
                  <a:moveTo>
                    <a:pt x="312554" y="0"/>
                  </a:moveTo>
                  <a:lnTo>
                    <a:pt x="0" y="0"/>
                  </a:lnTo>
                  <a:lnTo>
                    <a:pt x="0" y="312552"/>
                  </a:lnTo>
                  <a:lnTo>
                    <a:pt x="34756" y="277796"/>
                  </a:lnTo>
                  <a:lnTo>
                    <a:pt x="34756" y="34754"/>
                  </a:lnTo>
                  <a:lnTo>
                    <a:pt x="277799" y="34754"/>
                  </a:lnTo>
                  <a:lnTo>
                    <a:pt x="312554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7" name="Google Shape;477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8992" y="3320234"/>
              <a:ext cx="183516" cy="1360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27"/>
          <p:cNvGrpSpPr/>
          <p:nvPr/>
        </p:nvGrpSpPr>
        <p:grpSpPr>
          <a:xfrm>
            <a:off x="724787" y="4906259"/>
            <a:ext cx="313055" cy="313055"/>
            <a:chOff x="724787" y="4906259"/>
            <a:chExt cx="313055" cy="313055"/>
          </a:xfrm>
        </p:grpSpPr>
        <p:sp>
          <p:nvSpPr>
            <p:cNvPr id="479" name="Google Shape;479;p27"/>
            <p:cNvSpPr/>
            <p:nvPr/>
          </p:nvSpPr>
          <p:spPr>
            <a:xfrm>
              <a:off x="724787" y="4906259"/>
              <a:ext cx="313055" cy="313055"/>
            </a:xfrm>
            <a:custGeom>
              <a:rect b="b" l="l" r="r" t="t"/>
              <a:pathLst>
                <a:path extrusionOk="0" h="313054" w="313055">
                  <a:moveTo>
                    <a:pt x="312554" y="0"/>
                  </a:moveTo>
                  <a:lnTo>
                    <a:pt x="0" y="0"/>
                  </a:lnTo>
                  <a:lnTo>
                    <a:pt x="0" y="312552"/>
                  </a:lnTo>
                  <a:lnTo>
                    <a:pt x="34756" y="277796"/>
                  </a:lnTo>
                  <a:lnTo>
                    <a:pt x="34756" y="34754"/>
                  </a:lnTo>
                  <a:lnTo>
                    <a:pt x="277799" y="34754"/>
                  </a:lnTo>
                  <a:lnTo>
                    <a:pt x="312554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0" name="Google Shape;48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8992" y="4977583"/>
              <a:ext cx="183516" cy="1360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" name="Google Shape;481;p27"/>
          <p:cNvSpPr txBox="1"/>
          <p:nvPr/>
        </p:nvSpPr>
        <p:spPr>
          <a:xfrm>
            <a:off x="569912" y="1593532"/>
            <a:ext cx="9686925" cy="3627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736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Continued…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penalisation of any kind, for making or supporting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charge of Sexual Harassment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100000"/>
              </a:lnSpc>
              <a:spcBef>
                <a:spcPts val="255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The following are considered acts of retaliation 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4169" lvl="0" marL="12045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20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Isolation or exclusion from any normal work activity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44169" lvl="0" marL="1204595" rtl="0" algn="l">
              <a:lnSpc>
                <a:spcPct val="100000"/>
              </a:lnSpc>
              <a:spcBef>
                <a:spcPts val="165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20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Creating a hostile work environment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You may report any acts of such retaliation to the Internal Committee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27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27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484" name="Google Shape;484;p27"/>
          <p:cNvSpPr txBox="1"/>
          <p:nvPr/>
        </p:nvSpPr>
        <p:spPr>
          <a:xfrm>
            <a:off x="10807318" y="6603552"/>
            <a:ext cx="14224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6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be responsible - Report in good faith!</a:t>
            </a:r>
            <a:endParaRPr/>
          </a:p>
        </p:txBody>
      </p:sp>
      <p:sp>
        <p:nvSpPr>
          <p:cNvPr id="490" name="Google Shape;490;p28"/>
          <p:cNvSpPr/>
          <p:nvPr/>
        </p:nvSpPr>
        <p:spPr>
          <a:xfrm>
            <a:off x="762550" y="3878226"/>
            <a:ext cx="414020" cy="420370"/>
          </a:xfrm>
          <a:custGeom>
            <a:rect b="b" l="l" r="r" t="t"/>
            <a:pathLst>
              <a:path extrusionOk="0" h="420370" w="414019">
                <a:moveTo>
                  <a:pt x="242580" y="0"/>
                </a:moveTo>
                <a:lnTo>
                  <a:pt x="193482" y="5016"/>
                </a:lnTo>
                <a:lnTo>
                  <a:pt x="147985" y="19367"/>
                </a:lnTo>
                <a:lnTo>
                  <a:pt x="106823" y="42062"/>
                </a:lnTo>
                <a:lnTo>
                  <a:pt x="70994" y="72075"/>
                </a:lnTo>
                <a:lnTo>
                  <a:pt x="41397" y="108495"/>
                </a:lnTo>
                <a:lnTo>
                  <a:pt x="19049" y="150297"/>
                </a:lnTo>
                <a:lnTo>
                  <a:pt x="4925" y="196492"/>
                </a:lnTo>
                <a:lnTo>
                  <a:pt x="0" y="246089"/>
                </a:lnTo>
                <a:lnTo>
                  <a:pt x="4923" y="295687"/>
                </a:lnTo>
                <a:lnTo>
                  <a:pt x="19045" y="341883"/>
                </a:lnTo>
                <a:lnTo>
                  <a:pt x="41391" y="383687"/>
                </a:lnTo>
                <a:lnTo>
                  <a:pt x="70975" y="420095"/>
                </a:lnTo>
                <a:lnTo>
                  <a:pt x="171836" y="317683"/>
                </a:lnTo>
                <a:lnTo>
                  <a:pt x="171836" y="312968"/>
                </a:lnTo>
                <a:lnTo>
                  <a:pt x="176479" y="312968"/>
                </a:lnTo>
                <a:lnTo>
                  <a:pt x="232011" y="256582"/>
                </a:lnTo>
                <a:lnTo>
                  <a:pt x="227698" y="256171"/>
                </a:lnTo>
                <a:lnTo>
                  <a:pt x="199813" y="256171"/>
                </a:lnTo>
                <a:lnTo>
                  <a:pt x="199813" y="228637"/>
                </a:lnTo>
                <a:lnTo>
                  <a:pt x="244341" y="225605"/>
                </a:lnTo>
                <a:lnTo>
                  <a:pt x="268864" y="198088"/>
                </a:lnTo>
                <a:lnTo>
                  <a:pt x="268686" y="192273"/>
                </a:lnTo>
                <a:lnTo>
                  <a:pt x="268898" y="186986"/>
                </a:lnTo>
                <a:lnTo>
                  <a:pt x="267690" y="181742"/>
                </a:lnTo>
                <a:lnTo>
                  <a:pt x="265373" y="177430"/>
                </a:lnTo>
                <a:lnTo>
                  <a:pt x="180923" y="177430"/>
                </a:lnTo>
                <a:lnTo>
                  <a:pt x="180923" y="146898"/>
                </a:lnTo>
                <a:lnTo>
                  <a:pt x="220579" y="135166"/>
                </a:lnTo>
                <a:lnTo>
                  <a:pt x="235228" y="134423"/>
                </a:lnTo>
                <a:lnTo>
                  <a:pt x="352319" y="134423"/>
                </a:lnTo>
                <a:lnTo>
                  <a:pt x="413766" y="72031"/>
                </a:lnTo>
                <a:lnTo>
                  <a:pt x="378020" y="42062"/>
                </a:lnTo>
                <a:lnTo>
                  <a:pt x="336876" y="19367"/>
                </a:lnTo>
                <a:lnTo>
                  <a:pt x="291405" y="5016"/>
                </a:lnTo>
                <a:lnTo>
                  <a:pt x="242580" y="0"/>
                </a:lnTo>
                <a:close/>
              </a:path>
              <a:path extrusionOk="0" h="420370" w="414019">
                <a:moveTo>
                  <a:pt x="176479" y="312968"/>
                </a:moveTo>
                <a:lnTo>
                  <a:pt x="171836" y="312968"/>
                </a:lnTo>
                <a:lnTo>
                  <a:pt x="174678" y="314797"/>
                </a:lnTo>
                <a:lnTo>
                  <a:pt x="176479" y="312968"/>
                </a:lnTo>
                <a:close/>
              </a:path>
              <a:path extrusionOk="0" h="420370" w="414019">
                <a:moveTo>
                  <a:pt x="227153" y="256120"/>
                </a:moveTo>
                <a:lnTo>
                  <a:pt x="219503" y="256171"/>
                </a:lnTo>
                <a:lnTo>
                  <a:pt x="227698" y="256171"/>
                </a:lnTo>
                <a:lnTo>
                  <a:pt x="227153" y="256120"/>
                </a:lnTo>
                <a:close/>
              </a:path>
              <a:path extrusionOk="0" h="420370" w="414019">
                <a:moveTo>
                  <a:pt x="225791" y="228637"/>
                </a:moveTo>
                <a:lnTo>
                  <a:pt x="218457" y="228637"/>
                </a:lnTo>
                <a:lnTo>
                  <a:pt x="225256" y="228689"/>
                </a:lnTo>
                <a:lnTo>
                  <a:pt x="225791" y="228637"/>
                </a:lnTo>
                <a:close/>
              </a:path>
              <a:path extrusionOk="0" h="420370" w="414019">
                <a:moveTo>
                  <a:pt x="352319" y="134423"/>
                </a:moveTo>
                <a:lnTo>
                  <a:pt x="235228" y="134423"/>
                </a:lnTo>
                <a:lnTo>
                  <a:pt x="241779" y="134609"/>
                </a:lnTo>
                <a:lnTo>
                  <a:pt x="248301" y="135192"/>
                </a:lnTo>
                <a:lnTo>
                  <a:pt x="289890" y="151278"/>
                </a:lnTo>
                <a:lnTo>
                  <a:pt x="305139" y="178700"/>
                </a:lnTo>
                <a:lnTo>
                  <a:pt x="305042" y="182427"/>
                </a:lnTo>
                <a:lnTo>
                  <a:pt x="352319" y="134423"/>
                </a:lnTo>
                <a:close/>
              </a:path>
              <a:path extrusionOk="0" h="420370" w="414019">
                <a:moveTo>
                  <a:pt x="232207" y="161931"/>
                </a:moveTo>
                <a:lnTo>
                  <a:pt x="192925" y="170596"/>
                </a:lnTo>
                <a:lnTo>
                  <a:pt x="180923" y="177430"/>
                </a:lnTo>
                <a:lnTo>
                  <a:pt x="265373" y="177430"/>
                </a:lnTo>
                <a:lnTo>
                  <a:pt x="244494" y="163227"/>
                </a:lnTo>
                <a:lnTo>
                  <a:pt x="240453" y="162380"/>
                </a:lnTo>
                <a:lnTo>
                  <a:pt x="236334" y="161948"/>
                </a:lnTo>
                <a:lnTo>
                  <a:pt x="232207" y="161931"/>
                </a:lnTo>
                <a:close/>
              </a:path>
            </a:pathLst>
          </a:custGeom>
          <a:solidFill>
            <a:srgbClr val="009F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1" name="Google Shape;491;p28"/>
          <p:cNvGrpSpPr/>
          <p:nvPr/>
        </p:nvGrpSpPr>
        <p:grpSpPr>
          <a:xfrm>
            <a:off x="762552" y="5507001"/>
            <a:ext cx="485140" cy="492759"/>
            <a:chOff x="762552" y="5507001"/>
            <a:chExt cx="485140" cy="492759"/>
          </a:xfrm>
        </p:grpSpPr>
        <p:pic>
          <p:nvPicPr>
            <p:cNvPr id="492" name="Google Shape;49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9592" y="5684648"/>
              <a:ext cx="63562" cy="94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28"/>
            <p:cNvSpPr/>
            <p:nvPr/>
          </p:nvSpPr>
          <p:spPr>
            <a:xfrm>
              <a:off x="762552" y="5507001"/>
              <a:ext cx="485140" cy="492759"/>
            </a:xfrm>
            <a:custGeom>
              <a:rect b="b" l="l" r="r" t="t"/>
              <a:pathLst>
                <a:path extrusionOk="0" h="492760" w="485140">
                  <a:moveTo>
                    <a:pt x="242595" y="0"/>
                  </a:moveTo>
                  <a:lnTo>
                    <a:pt x="242383" y="0"/>
                  </a:lnTo>
                  <a:lnTo>
                    <a:pt x="193534" y="4999"/>
                  </a:lnTo>
                  <a:lnTo>
                    <a:pt x="148036" y="19338"/>
                  </a:lnTo>
                  <a:lnTo>
                    <a:pt x="106864" y="42026"/>
                  </a:lnTo>
                  <a:lnTo>
                    <a:pt x="70952" y="72125"/>
                  </a:lnTo>
                  <a:lnTo>
                    <a:pt x="41370" y="108544"/>
                  </a:lnTo>
                  <a:lnTo>
                    <a:pt x="19035" y="150339"/>
                  </a:lnTo>
                  <a:lnTo>
                    <a:pt x="4921" y="196520"/>
                  </a:lnTo>
                  <a:lnTo>
                    <a:pt x="0" y="246106"/>
                  </a:lnTo>
                  <a:lnTo>
                    <a:pt x="4926" y="295704"/>
                  </a:lnTo>
                  <a:lnTo>
                    <a:pt x="19051" y="341899"/>
                  </a:lnTo>
                  <a:lnTo>
                    <a:pt x="41400" y="383701"/>
                  </a:lnTo>
                  <a:lnTo>
                    <a:pt x="70999" y="420122"/>
                  </a:lnTo>
                  <a:lnTo>
                    <a:pt x="106872" y="450171"/>
                  </a:lnTo>
                  <a:lnTo>
                    <a:pt x="148046" y="472860"/>
                  </a:lnTo>
                  <a:lnTo>
                    <a:pt x="193552" y="487198"/>
                  </a:lnTo>
                  <a:lnTo>
                    <a:pt x="242374" y="492197"/>
                  </a:lnTo>
                  <a:lnTo>
                    <a:pt x="291231" y="487195"/>
                  </a:lnTo>
                  <a:lnTo>
                    <a:pt x="336730" y="472854"/>
                  </a:lnTo>
                  <a:lnTo>
                    <a:pt x="377902" y="450163"/>
                  </a:lnTo>
                  <a:lnTo>
                    <a:pt x="413773" y="420110"/>
                  </a:lnTo>
                  <a:lnTo>
                    <a:pt x="443367" y="383687"/>
                  </a:lnTo>
                  <a:lnTo>
                    <a:pt x="461733" y="349332"/>
                  </a:lnTo>
                  <a:lnTo>
                    <a:pt x="250602" y="349332"/>
                  </a:lnTo>
                  <a:lnTo>
                    <a:pt x="250602" y="303076"/>
                  </a:lnTo>
                  <a:lnTo>
                    <a:pt x="150800" y="303076"/>
                  </a:lnTo>
                  <a:lnTo>
                    <a:pt x="150800" y="273606"/>
                  </a:lnTo>
                  <a:lnTo>
                    <a:pt x="158175" y="265322"/>
                  </a:lnTo>
                  <a:lnTo>
                    <a:pt x="165472" y="256823"/>
                  </a:lnTo>
                  <a:lnTo>
                    <a:pt x="193604" y="220972"/>
                  </a:lnTo>
                  <a:lnTo>
                    <a:pt x="218584" y="183940"/>
                  </a:lnTo>
                  <a:lnTo>
                    <a:pt x="239837" y="147394"/>
                  </a:lnTo>
                  <a:lnTo>
                    <a:pt x="248696" y="129887"/>
                  </a:lnTo>
                  <a:lnTo>
                    <a:pt x="454841" y="129887"/>
                  </a:lnTo>
                  <a:lnTo>
                    <a:pt x="413877" y="72125"/>
                  </a:lnTo>
                  <a:lnTo>
                    <a:pt x="378035" y="42071"/>
                  </a:lnTo>
                  <a:lnTo>
                    <a:pt x="336891" y="19373"/>
                  </a:lnTo>
                  <a:lnTo>
                    <a:pt x="291420" y="5019"/>
                  </a:lnTo>
                  <a:lnTo>
                    <a:pt x="242595" y="0"/>
                  </a:lnTo>
                  <a:close/>
                </a:path>
                <a:path extrusionOk="0" h="492760" w="485140">
                  <a:moveTo>
                    <a:pt x="454841" y="129887"/>
                  </a:moveTo>
                  <a:lnTo>
                    <a:pt x="287259" y="129887"/>
                  </a:lnTo>
                  <a:lnTo>
                    <a:pt x="287259" y="271878"/>
                  </a:lnTo>
                  <a:lnTo>
                    <a:pt x="316292" y="271878"/>
                  </a:lnTo>
                  <a:lnTo>
                    <a:pt x="316292" y="303076"/>
                  </a:lnTo>
                  <a:lnTo>
                    <a:pt x="287259" y="303076"/>
                  </a:lnTo>
                  <a:lnTo>
                    <a:pt x="287259" y="349332"/>
                  </a:lnTo>
                  <a:lnTo>
                    <a:pt x="461733" y="349332"/>
                  </a:lnTo>
                  <a:lnTo>
                    <a:pt x="465712" y="341883"/>
                  </a:lnTo>
                  <a:lnTo>
                    <a:pt x="479832" y="295687"/>
                  </a:lnTo>
                  <a:lnTo>
                    <a:pt x="484753" y="246089"/>
                  </a:lnTo>
                  <a:lnTo>
                    <a:pt x="479848" y="196492"/>
                  </a:lnTo>
                  <a:lnTo>
                    <a:pt x="465740" y="150297"/>
                  </a:lnTo>
                  <a:lnTo>
                    <a:pt x="454841" y="129887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>
            <a:off x="762563" y="1895996"/>
            <a:ext cx="414020" cy="414020"/>
          </a:xfrm>
          <a:custGeom>
            <a:rect b="b" l="l" r="r" t="t"/>
            <a:pathLst>
              <a:path extrusionOk="0" h="414019" w="414019">
                <a:moveTo>
                  <a:pt x="242567" y="0"/>
                </a:moveTo>
                <a:lnTo>
                  <a:pt x="193482" y="4937"/>
                </a:lnTo>
                <a:lnTo>
                  <a:pt x="147989" y="19068"/>
                </a:lnTo>
                <a:lnTo>
                  <a:pt x="106828" y="41418"/>
                </a:lnTo>
                <a:lnTo>
                  <a:pt x="70989" y="70986"/>
                </a:lnTo>
                <a:lnTo>
                  <a:pt x="41393" y="106855"/>
                </a:lnTo>
                <a:lnTo>
                  <a:pt x="19047" y="148023"/>
                </a:lnTo>
                <a:lnTo>
                  <a:pt x="4924" y="193516"/>
                </a:lnTo>
                <a:lnTo>
                  <a:pt x="0" y="242359"/>
                </a:lnTo>
                <a:lnTo>
                  <a:pt x="4924" y="291205"/>
                </a:lnTo>
                <a:lnTo>
                  <a:pt x="19047" y="336700"/>
                </a:lnTo>
                <a:lnTo>
                  <a:pt x="41393" y="377869"/>
                </a:lnTo>
                <a:lnTo>
                  <a:pt x="70973" y="413718"/>
                </a:lnTo>
                <a:lnTo>
                  <a:pt x="232093" y="252599"/>
                </a:lnTo>
                <a:lnTo>
                  <a:pt x="232093" y="188874"/>
                </a:lnTo>
                <a:lnTo>
                  <a:pt x="184629" y="188874"/>
                </a:lnTo>
                <a:lnTo>
                  <a:pt x="184629" y="159426"/>
                </a:lnTo>
                <a:lnTo>
                  <a:pt x="214155" y="148781"/>
                </a:lnTo>
                <a:lnTo>
                  <a:pt x="219805" y="146493"/>
                </a:lnTo>
                <a:lnTo>
                  <a:pt x="225200" y="143668"/>
                </a:lnTo>
                <a:lnTo>
                  <a:pt x="230706" y="140843"/>
                </a:lnTo>
                <a:lnTo>
                  <a:pt x="233428" y="139354"/>
                </a:lnTo>
                <a:lnTo>
                  <a:pt x="236117" y="137788"/>
                </a:lnTo>
                <a:lnTo>
                  <a:pt x="239095" y="136240"/>
                </a:lnTo>
                <a:lnTo>
                  <a:pt x="242031" y="134538"/>
                </a:lnTo>
                <a:lnTo>
                  <a:pt x="247783" y="130828"/>
                </a:lnTo>
                <a:lnTo>
                  <a:pt x="250719" y="129126"/>
                </a:lnTo>
                <a:lnTo>
                  <a:pt x="253706" y="127578"/>
                </a:lnTo>
                <a:lnTo>
                  <a:pt x="357114" y="127578"/>
                </a:lnTo>
                <a:lnTo>
                  <a:pt x="413756" y="70936"/>
                </a:lnTo>
                <a:lnTo>
                  <a:pt x="377956" y="41391"/>
                </a:lnTo>
                <a:lnTo>
                  <a:pt x="336860" y="19068"/>
                </a:lnTo>
                <a:lnTo>
                  <a:pt x="291389" y="4937"/>
                </a:lnTo>
                <a:lnTo>
                  <a:pt x="242567" y="0"/>
                </a:lnTo>
                <a:close/>
              </a:path>
              <a:path extrusionOk="0" h="414019" w="414019">
                <a:moveTo>
                  <a:pt x="357114" y="127578"/>
                </a:moveTo>
                <a:lnTo>
                  <a:pt x="268962" y="127578"/>
                </a:lnTo>
                <a:lnTo>
                  <a:pt x="268962" y="215729"/>
                </a:lnTo>
                <a:lnTo>
                  <a:pt x="357114" y="127578"/>
                </a:lnTo>
                <a:close/>
              </a:path>
              <a:path extrusionOk="0" h="414019" w="414019">
                <a:moveTo>
                  <a:pt x="232093" y="169168"/>
                </a:moveTo>
                <a:lnTo>
                  <a:pt x="194661" y="186296"/>
                </a:lnTo>
                <a:lnTo>
                  <a:pt x="184629" y="188874"/>
                </a:lnTo>
                <a:lnTo>
                  <a:pt x="232093" y="188874"/>
                </a:lnTo>
                <a:lnTo>
                  <a:pt x="232093" y="169168"/>
                </a:lnTo>
                <a:close/>
              </a:path>
            </a:pathLst>
          </a:custGeom>
          <a:solidFill>
            <a:srgbClr val="009F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5" name="Google Shape;49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7275" y="4419598"/>
            <a:ext cx="35052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8"/>
          <p:cNvSpPr/>
          <p:nvPr/>
        </p:nvSpPr>
        <p:spPr>
          <a:xfrm>
            <a:off x="762563" y="2563777"/>
            <a:ext cx="414020" cy="420370"/>
          </a:xfrm>
          <a:custGeom>
            <a:rect b="b" l="l" r="r" t="t"/>
            <a:pathLst>
              <a:path extrusionOk="0" h="420369" w="414019">
                <a:moveTo>
                  <a:pt x="242559" y="0"/>
                </a:moveTo>
                <a:lnTo>
                  <a:pt x="193482" y="5013"/>
                </a:lnTo>
                <a:lnTo>
                  <a:pt x="147989" y="19362"/>
                </a:lnTo>
                <a:lnTo>
                  <a:pt x="106828" y="42055"/>
                </a:lnTo>
                <a:lnTo>
                  <a:pt x="70989" y="72078"/>
                </a:lnTo>
                <a:lnTo>
                  <a:pt x="41393" y="108499"/>
                </a:lnTo>
                <a:lnTo>
                  <a:pt x="19027" y="150364"/>
                </a:lnTo>
                <a:lnTo>
                  <a:pt x="4924" y="196494"/>
                </a:lnTo>
                <a:lnTo>
                  <a:pt x="0" y="246089"/>
                </a:lnTo>
                <a:lnTo>
                  <a:pt x="4924" y="295687"/>
                </a:lnTo>
                <a:lnTo>
                  <a:pt x="19047" y="341882"/>
                </a:lnTo>
                <a:lnTo>
                  <a:pt x="41393" y="383684"/>
                </a:lnTo>
                <a:lnTo>
                  <a:pt x="70972" y="420085"/>
                </a:lnTo>
                <a:lnTo>
                  <a:pt x="177143" y="312281"/>
                </a:lnTo>
                <a:lnTo>
                  <a:pt x="177745" y="310523"/>
                </a:lnTo>
                <a:lnTo>
                  <a:pt x="180885" y="302946"/>
                </a:lnTo>
                <a:lnTo>
                  <a:pt x="209535" y="272146"/>
                </a:lnTo>
                <a:lnTo>
                  <a:pt x="231532" y="257055"/>
                </a:lnTo>
                <a:lnTo>
                  <a:pt x="270328" y="217662"/>
                </a:lnTo>
                <a:lnTo>
                  <a:pt x="271192" y="214209"/>
                </a:lnTo>
                <a:lnTo>
                  <a:pt x="272357" y="209129"/>
                </a:lnTo>
                <a:lnTo>
                  <a:pt x="272928" y="203928"/>
                </a:lnTo>
                <a:lnTo>
                  <a:pt x="272893" y="194183"/>
                </a:lnTo>
                <a:lnTo>
                  <a:pt x="272179" y="189681"/>
                </a:lnTo>
                <a:lnTo>
                  <a:pt x="271887" y="188791"/>
                </a:lnTo>
                <a:lnTo>
                  <a:pt x="184527" y="188791"/>
                </a:lnTo>
                <a:lnTo>
                  <a:pt x="184527" y="155227"/>
                </a:lnTo>
                <a:lnTo>
                  <a:pt x="226055" y="136688"/>
                </a:lnTo>
                <a:lnTo>
                  <a:pt x="242176" y="135632"/>
                </a:lnTo>
                <a:lnTo>
                  <a:pt x="351115" y="135632"/>
                </a:lnTo>
                <a:lnTo>
                  <a:pt x="413755" y="72029"/>
                </a:lnTo>
                <a:lnTo>
                  <a:pt x="377953" y="42028"/>
                </a:lnTo>
                <a:lnTo>
                  <a:pt x="336856" y="19362"/>
                </a:lnTo>
                <a:lnTo>
                  <a:pt x="291384" y="5013"/>
                </a:lnTo>
                <a:lnTo>
                  <a:pt x="242559" y="0"/>
                </a:lnTo>
                <a:close/>
              </a:path>
              <a:path extrusionOk="0" h="420369" w="414019">
                <a:moveTo>
                  <a:pt x="244107" y="163296"/>
                </a:moveTo>
                <a:lnTo>
                  <a:pt x="203261" y="174182"/>
                </a:lnTo>
                <a:lnTo>
                  <a:pt x="184527" y="188791"/>
                </a:lnTo>
                <a:lnTo>
                  <a:pt x="271887" y="188791"/>
                </a:lnTo>
                <a:lnTo>
                  <a:pt x="270766" y="185379"/>
                </a:lnTo>
                <a:lnTo>
                  <a:pt x="269439" y="181232"/>
                </a:lnTo>
                <a:lnTo>
                  <a:pt x="249196" y="164290"/>
                </a:lnTo>
                <a:lnTo>
                  <a:pt x="244107" y="163296"/>
                </a:lnTo>
                <a:close/>
              </a:path>
              <a:path extrusionOk="0" h="420369" w="414019">
                <a:moveTo>
                  <a:pt x="351115" y="135632"/>
                </a:moveTo>
                <a:lnTo>
                  <a:pt x="242176" y="135632"/>
                </a:lnTo>
                <a:lnTo>
                  <a:pt x="248730" y="135855"/>
                </a:lnTo>
                <a:lnTo>
                  <a:pt x="255038" y="136565"/>
                </a:lnTo>
                <a:lnTo>
                  <a:pt x="294345" y="155823"/>
                </a:lnTo>
                <a:lnTo>
                  <a:pt x="306176" y="181263"/>
                </a:lnTo>
                <a:lnTo>
                  <a:pt x="351115" y="135632"/>
                </a:lnTo>
                <a:close/>
              </a:path>
            </a:pathLst>
          </a:custGeom>
          <a:solidFill>
            <a:srgbClr val="009F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8"/>
          <p:cNvSpPr txBox="1"/>
          <p:nvPr/>
        </p:nvSpPr>
        <p:spPr>
          <a:xfrm>
            <a:off x="391477" y="1902142"/>
            <a:ext cx="9950450" cy="463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0" lvl="0" marL="1045210" marR="5080" rtl="0" algn="l">
              <a:lnSpc>
                <a:spcPct val="11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You have the responsibility and freedom </a:t>
            </a:r>
            <a:r>
              <a:rPr lang="en-US" sz="17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to report any incident or observation of sexual harassment in your organisation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452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You are assured of protection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459105" lvl="0" marL="1489075" rtl="0" algn="l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lphaLcParenR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Even if your complaint of sexual harassment is not proved, you will not be penalised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459105" lvl="0" marL="1489075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lphaLcParenR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No one can retaliate against you for making a complaint or support a complaint of sexual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48907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harassment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45210" rtl="0" algn="l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So please be responsible in exercising your empowerment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48919" lvl="0" marL="127889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SzPts val="1400"/>
              <a:buFont typeface="Montserrat"/>
              <a:buAutoNum type="alphaLcPeriod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Use it to correct a wrong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48284" lvl="0" marL="1278890" marR="2013585" rtl="0" algn="l">
              <a:lnSpc>
                <a:spcPct val="102899"/>
              </a:lnSpc>
              <a:spcBef>
                <a:spcPts val="225"/>
              </a:spcBef>
              <a:spcAft>
                <a:spcPts val="0"/>
              </a:spcAft>
              <a:buSzPts val="1400"/>
              <a:buFont typeface="Montserrat"/>
              <a:buAutoNum type="alphaLcPeriod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Even if there is no evidence, and you truly believe there is a possibility, your organisation appreciates your pro-active behaviour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48919" lvl="0" marL="127889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Font typeface="Montserrat"/>
              <a:buAutoNum type="alphaLcPeriod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Do not use it to settle a score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32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If in doubt, reach out </a:t>
            </a:r>
            <a:r>
              <a:rPr lang="en-US" sz="1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to your Internal Complaints Committee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2131695" rtl="0" algn="r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8000"/>
                </a:solidFill>
                <a:latin typeface="Montserrat"/>
                <a:ea typeface="Montserrat"/>
                <a:cs typeface="Montserrat"/>
                <a:sym typeface="Montserrat"/>
              </a:rPr>
              <a:t>THIS IS GOOD FAITH REPORTING!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28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28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29"/>
          <p:cNvGrpSpPr/>
          <p:nvPr/>
        </p:nvGrpSpPr>
        <p:grpSpPr>
          <a:xfrm>
            <a:off x="4763" y="4825"/>
            <a:ext cx="12187555" cy="2889250"/>
            <a:chOff x="4763" y="4825"/>
            <a:chExt cx="12187555" cy="2889250"/>
          </a:xfrm>
        </p:grpSpPr>
        <p:pic>
          <p:nvPicPr>
            <p:cNvPr id="505" name="Google Shape;505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899" y="161924"/>
              <a:ext cx="1714500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29"/>
            <p:cNvSpPr/>
            <p:nvPr/>
          </p:nvSpPr>
          <p:spPr>
            <a:xfrm>
              <a:off x="4763" y="4825"/>
              <a:ext cx="12187555" cy="2876550"/>
            </a:xfrm>
            <a:custGeom>
              <a:rect b="b" l="l" r="r" t="t"/>
              <a:pathLst>
                <a:path extrusionOk="0" h="2876550" w="12187555">
                  <a:moveTo>
                    <a:pt x="0" y="2876550"/>
                  </a:moveTo>
                  <a:lnTo>
                    <a:pt x="12187236" y="2876550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2876550"/>
                  </a:lnTo>
                  <a:close/>
                </a:path>
              </a:pathLst>
            </a:custGeom>
            <a:solidFill>
              <a:srgbClr val="00774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63" y="2868675"/>
              <a:ext cx="12187555" cy="25400"/>
            </a:xfrm>
            <a:custGeom>
              <a:rect b="b" l="l" r="r" t="t"/>
              <a:pathLst>
                <a:path extrusionOk="0" h="25400" w="12187555">
                  <a:moveTo>
                    <a:pt x="0" y="25400"/>
                  </a:moveTo>
                  <a:lnTo>
                    <a:pt x="12187236" y="25400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74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763" y="4825"/>
              <a:ext cx="12187555" cy="2876550"/>
            </a:xfrm>
            <a:custGeom>
              <a:rect b="b" l="l" r="r" t="t"/>
              <a:pathLst>
                <a:path extrusionOk="0" h="2876550" w="12187555">
                  <a:moveTo>
                    <a:pt x="12187236" y="0"/>
                  </a:moveTo>
                  <a:lnTo>
                    <a:pt x="0" y="0"/>
                  </a:lnTo>
                  <a:lnTo>
                    <a:pt x="0" y="2876550"/>
                  </a:lnTo>
                </a:path>
              </a:pathLst>
            </a:custGeom>
            <a:noFill/>
            <a:ln cap="flat" cmpd="sng" w="254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29"/>
          <p:cNvSpPr txBox="1"/>
          <p:nvPr>
            <p:ph type="title"/>
          </p:nvPr>
        </p:nvSpPr>
        <p:spPr>
          <a:xfrm>
            <a:off x="4018026" y="2189733"/>
            <a:ext cx="4151629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When faced with</a:t>
            </a:r>
            <a:endParaRPr sz="3600"/>
          </a:p>
        </p:txBody>
      </p:sp>
      <p:sp>
        <p:nvSpPr>
          <p:cNvPr id="510" name="Google Shape;510;p29"/>
          <p:cNvSpPr txBox="1"/>
          <p:nvPr/>
        </p:nvSpPr>
        <p:spPr>
          <a:xfrm>
            <a:off x="2702560" y="3048380"/>
            <a:ext cx="6793865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SEXUAL HARASSMENT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1" name="Google Shape;511;p29"/>
          <p:cNvGrpSpPr/>
          <p:nvPr/>
        </p:nvGrpSpPr>
        <p:grpSpPr>
          <a:xfrm>
            <a:off x="2695701" y="4238752"/>
            <a:ext cx="2190750" cy="2062607"/>
            <a:chOff x="2695701" y="4238752"/>
            <a:chExt cx="2190750" cy="2062607"/>
          </a:xfrm>
        </p:grpSpPr>
        <p:sp>
          <p:nvSpPr>
            <p:cNvPr id="512" name="Google Shape;512;p29"/>
            <p:cNvSpPr/>
            <p:nvPr/>
          </p:nvSpPr>
          <p:spPr>
            <a:xfrm>
              <a:off x="2695701" y="4238752"/>
              <a:ext cx="2190750" cy="1050290"/>
            </a:xfrm>
            <a:custGeom>
              <a:rect b="b" l="l" r="r" t="t"/>
              <a:pathLst>
                <a:path extrusionOk="0" h="1050289" w="2190750">
                  <a:moveTo>
                    <a:pt x="1082421" y="0"/>
                  </a:moveTo>
                  <a:lnTo>
                    <a:pt x="1032288" y="1625"/>
                  </a:lnTo>
                  <a:lnTo>
                    <a:pt x="982762" y="5351"/>
                  </a:lnTo>
                  <a:lnTo>
                    <a:pt x="933889" y="11128"/>
                  </a:lnTo>
                  <a:lnTo>
                    <a:pt x="885717" y="18913"/>
                  </a:lnTo>
                  <a:lnTo>
                    <a:pt x="838294" y="28658"/>
                  </a:lnTo>
                  <a:lnTo>
                    <a:pt x="791668" y="40316"/>
                  </a:lnTo>
                  <a:lnTo>
                    <a:pt x="745886" y="53842"/>
                  </a:lnTo>
                  <a:lnTo>
                    <a:pt x="700996" y="69190"/>
                  </a:lnTo>
                  <a:lnTo>
                    <a:pt x="657046" y="86312"/>
                  </a:lnTo>
                  <a:lnTo>
                    <a:pt x="614083" y="105163"/>
                  </a:lnTo>
                  <a:lnTo>
                    <a:pt x="572156" y="125696"/>
                  </a:lnTo>
                  <a:lnTo>
                    <a:pt x="531311" y="147865"/>
                  </a:lnTo>
                  <a:lnTo>
                    <a:pt x="491597" y="171624"/>
                  </a:lnTo>
                  <a:lnTo>
                    <a:pt x="453062" y="196926"/>
                  </a:lnTo>
                  <a:lnTo>
                    <a:pt x="415752" y="223725"/>
                  </a:lnTo>
                  <a:lnTo>
                    <a:pt x="379716" y="251975"/>
                  </a:lnTo>
                  <a:lnTo>
                    <a:pt x="345002" y="281629"/>
                  </a:lnTo>
                  <a:lnTo>
                    <a:pt x="311657" y="312642"/>
                  </a:lnTo>
                  <a:lnTo>
                    <a:pt x="279730" y="344966"/>
                  </a:lnTo>
                  <a:lnTo>
                    <a:pt x="249267" y="378555"/>
                  </a:lnTo>
                  <a:lnTo>
                    <a:pt x="220316" y="413364"/>
                  </a:lnTo>
                  <a:lnTo>
                    <a:pt x="192925" y="449345"/>
                  </a:lnTo>
                  <a:lnTo>
                    <a:pt x="167143" y="486453"/>
                  </a:lnTo>
                  <a:lnTo>
                    <a:pt x="143016" y="524641"/>
                  </a:lnTo>
                  <a:lnTo>
                    <a:pt x="120592" y="563863"/>
                  </a:lnTo>
                  <a:lnTo>
                    <a:pt x="99919" y="604072"/>
                  </a:lnTo>
                  <a:lnTo>
                    <a:pt x="81045" y="645223"/>
                  </a:lnTo>
                  <a:lnTo>
                    <a:pt x="64018" y="687268"/>
                  </a:lnTo>
                  <a:lnTo>
                    <a:pt x="48885" y="730162"/>
                  </a:lnTo>
                  <a:lnTo>
                    <a:pt x="35694" y="773859"/>
                  </a:lnTo>
                  <a:lnTo>
                    <a:pt x="24492" y="818311"/>
                  </a:lnTo>
                  <a:lnTo>
                    <a:pt x="15328" y="863473"/>
                  </a:lnTo>
                  <a:lnTo>
                    <a:pt x="8249" y="909298"/>
                  </a:lnTo>
                  <a:lnTo>
                    <a:pt x="3303" y="955740"/>
                  </a:lnTo>
                  <a:lnTo>
                    <a:pt x="537" y="1002752"/>
                  </a:lnTo>
                  <a:lnTo>
                    <a:pt x="0" y="1050290"/>
                  </a:lnTo>
                  <a:lnTo>
                    <a:pt x="1095248" y="1038098"/>
                  </a:lnTo>
                  <a:lnTo>
                    <a:pt x="2190623" y="1038098"/>
                  </a:lnTo>
                  <a:lnTo>
                    <a:pt x="2190623" y="1029970"/>
                  </a:lnTo>
                  <a:lnTo>
                    <a:pt x="2188855" y="979670"/>
                  </a:lnTo>
                  <a:lnTo>
                    <a:pt x="2185116" y="933976"/>
                  </a:lnTo>
                  <a:lnTo>
                    <a:pt x="2179325" y="888866"/>
                  </a:lnTo>
                  <a:lnTo>
                    <a:pt x="2171526" y="844380"/>
                  </a:lnTo>
                  <a:lnTo>
                    <a:pt x="2161763" y="800561"/>
                  </a:lnTo>
                  <a:lnTo>
                    <a:pt x="2150083" y="757451"/>
                  </a:lnTo>
                  <a:lnTo>
                    <a:pt x="2136531" y="715090"/>
                  </a:lnTo>
                  <a:lnTo>
                    <a:pt x="2121150" y="673522"/>
                  </a:lnTo>
                  <a:lnTo>
                    <a:pt x="2103987" y="632787"/>
                  </a:lnTo>
                  <a:lnTo>
                    <a:pt x="2085086" y="592927"/>
                  </a:lnTo>
                  <a:lnTo>
                    <a:pt x="2064492" y="553984"/>
                  </a:lnTo>
                  <a:lnTo>
                    <a:pt x="2042251" y="516000"/>
                  </a:lnTo>
                  <a:lnTo>
                    <a:pt x="2018406" y="479017"/>
                  </a:lnTo>
                  <a:lnTo>
                    <a:pt x="1993005" y="443075"/>
                  </a:lnTo>
                  <a:lnTo>
                    <a:pt x="1966091" y="408218"/>
                  </a:lnTo>
                  <a:lnTo>
                    <a:pt x="1937709" y="374486"/>
                  </a:lnTo>
                  <a:lnTo>
                    <a:pt x="1907904" y="341921"/>
                  </a:lnTo>
                  <a:lnTo>
                    <a:pt x="1876722" y="310565"/>
                  </a:lnTo>
                  <a:lnTo>
                    <a:pt x="1844208" y="280460"/>
                  </a:lnTo>
                  <a:lnTo>
                    <a:pt x="1810406" y="251648"/>
                  </a:lnTo>
                  <a:lnTo>
                    <a:pt x="1775362" y="224169"/>
                  </a:lnTo>
                  <a:lnTo>
                    <a:pt x="1739120" y="198067"/>
                  </a:lnTo>
                  <a:lnTo>
                    <a:pt x="1701726" y="173382"/>
                  </a:lnTo>
                  <a:lnTo>
                    <a:pt x="1663224" y="150156"/>
                  </a:lnTo>
                  <a:lnTo>
                    <a:pt x="1623660" y="128432"/>
                  </a:lnTo>
                  <a:lnTo>
                    <a:pt x="1583079" y="108250"/>
                  </a:lnTo>
                  <a:lnTo>
                    <a:pt x="1541526" y="89652"/>
                  </a:lnTo>
                  <a:lnTo>
                    <a:pt x="1499045" y="72681"/>
                  </a:lnTo>
                  <a:lnTo>
                    <a:pt x="1455682" y="57377"/>
                  </a:lnTo>
                  <a:lnTo>
                    <a:pt x="1411482" y="43784"/>
                  </a:lnTo>
                  <a:lnTo>
                    <a:pt x="1366489" y="31941"/>
                  </a:lnTo>
                  <a:lnTo>
                    <a:pt x="1320750" y="21892"/>
                  </a:lnTo>
                  <a:lnTo>
                    <a:pt x="1274308" y="13677"/>
                  </a:lnTo>
                  <a:lnTo>
                    <a:pt x="1227209" y="7339"/>
                  </a:lnTo>
                  <a:lnTo>
                    <a:pt x="1179498" y="2918"/>
                  </a:lnTo>
                  <a:lnTo>
                    <a:pt x="1131221" y="458"/>
                  </a:lnTo>
                  <a:lnTo>
                    <a:pt x="1082421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3" name="Google Shape;513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90900" y="4471987"/>
              <a:ext cx="1809623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29"/>
            <p:cNvSpPr/>
            <p:nvPr/>
          </p:nvSpPr>
          <p:spPr>
            <a:xfrm>
              <a:off x="2890900" y="4471924"/>
              <a:ext cx="1809750" cy="1829435"/>
            </a:xfrm>
            <a:custGeom>
              <a:rect b="b" l="l" r="r" t="t"/>
              <a:pathLst>
                <a:path extrusionOk="0" h="1829435" w="1809750">
                  <a:moveTo>
                    <a:pt x="0" y="914526"/>
                  </a:moveTo>
                  <a:lnTo>
                    <a:pt x="1253" y="865957"/>
                  </a:lnTo>
                  <a:lnTo>
                    <a:pt x="4973" y="818048"/>
                  </a:lnTo>
                  <a:lnTo>
                    <a:pt x="11097" y="770862"/>
                  </a:lnTo>
                  <a:lnTo>
                    <a:pt x="19562" y="724463"/>
                  </a:lnTo>
                  <a:lnTo>
                    <a:pt x="30306" y="678914"/>
                  </a:lnTo>
                  <a:lnTo>
                    <a:pt x="43266" y="634277"/>
                  </a:lnTo>
                  <a:lnTo>
                    <a:pt x="58380" y="590618"/>
                  </a:lnTo>
                  <a:lnTo>
                    <a:pt x="75586" y="547997"/>
                  </a:lnTo>
                  <a:lnTo>
                    <a:pt x="94820" y="506480"/>
                  </a:lnTo>
                  <a:lnTo>
                    <a:pt x="116021" y="466128"/>
                  </a:lnTo>
                  <a:lnTo>
                    <a:pt x="139126" y="427005"/>
                  </a:lnTo>
                  <a:lnTo>
                    <a:pt x="164072" y="389175"/>
                  </a:lnTo>
                  <a:lnTo>
                    <a:pt x="190798" y="352700"/>
                  </a:lnTo>
                  <a:lnTo>
                    <a:pt x="219240" y="317644"/>
                  </a:lnTo>
                  <a:lnTo>
                    <a:pt x="249336" y="284070"/>
                  </a:lnTo>
                  <a:lnTo>
                    <a:pt x="281024" y="252041"/>
                  </a:lnTo>
                  <a:lnTo>
                    <a:pt x="314241" y="221620"/>
                  </a:lnTo>
                  <a:lnTo>
                    <a:pt x="348925" y="192871"/>
                  </a:lnTo>
                  <a:lnTo>
                    <a:pt x="385014" y="165857"/>
                  </a:lnTo>
                  <a:lnTo>
                    <a:pt x="422444" y="140640"/>
                  </a:lnTo>
                  <a:lnTo>
                    <a:pt x="461153" y="117285"/>
                  </a:lnTo>
                  <a:lnTo>
                    <a:pt x="501080" y="95854"/>
                  </a:lnTo>
                  <a:lnTo>
                    <a:pt x="542161" y="76411"/>
                  </a:lnTo>
                  <a:lnTo>
                    <a:pt x="584334" y="59018"/>
                  </a:lnTo>
                  <a:lnTo>
                    <a:pt x="627537" y="43739"/>
                  </a:lnTo>
                  <a:lnTo>
                    <a:pt x="671706" y="30638"/>
                  </a:lnTo>
                  <a:lnTo>
                    <a:pt x="716780" y="19776"/>
                  </a:lnTo>
                  <a:lnTo>
                    <a:pt x="762697" y="11219"/>
                  </a:lnTo>
                  <a:lnTo>
                    <a:pt x="809393" y="5028"/>
                  </a:lnTo>
                  <a:lnTo>
                    <a:pt x="856806" y="1267"/>
                  </a:lnTo>
                  <a:lnTo>
                    <a:pt x="904875" y="0"/>
                  </a:lnTo>
                  <a:lnTo>
                    <a:pt x="952931" y="1267"/>
                  </a:lnTo>
                  <a:lnTo>
                    <a:pt x="1000334" y="5028"/>
                  </a:lnTo>
                  <a:lnTo>
                    <a:pt x="1047022" y="11219"/>
                  </a:lnTo>
                  <a:lnTo>
                    <a:pt x="1092931" y="19776"/>
                  </a:lnTo>
                  <a:lnTo>
                    <a:pt x="1138000" y="30638"/>
                  </a:lnTo>
                  <a:lnTo>
                    <a:pt x="1182165" y="43739"/>
                  </a:lnTo>
                  <a:lnTo>
                    <a:pt x="1225363" y="59018"/>
                  </a:lnTo>
                  <a:lnTo>
                    <a:pt x="1267534" y="76411"/>
                  </a:lnTo>
                  <a:lnTo>
                    <a:pt x="1308613" y="95854"/>
                  </a:lnTo>
                  <a:lnTo>
                    <a:pt x="1348539" y="117285"/>
                  </a:lnTo>
                  <a:lnTo>
                    <a:pt x="1387249" y="140640"/>
                  </a:lnTo>
                  <a:lnTo>
                    <a:pt x="1424680" y="165857"/>
                  </a:lnTo>
                  <a:lnTo>
                    <a:pt x="1460770" y="192871"/>
                  </a:lnTo>
                  <a:lnTo>
                    <a:pt x="1495456" y="221620"/>
                  </a:lnTo>
                  <a:lnTo>
                    <a:pt x="1528676" y="252041"/>
                  </a:lnTo>
                  <a:lnTo>
                    <a:pt x="1560367" y="284070"/>
                  </a:lnTo>
                  <a:lnTo>
                    <a:pt x="1590467" y="317644"/>
                  </a:lnTo>
                  <a:lnTo>
                    <a:pt x="1618912" y="352700"/>
                  </a:lnTo>
                  <a:lnTo>
                    <a:pt x="1645642" y="389175"/>
                  </a:lnTo>
                  <a:lnTo>
                    <a:pt x="1670592" y="427005"/>
                  </a:lnTo>
                  <a:lnTo>
                    <a:pt x="1693701" y="466128"/>
                  </a:lnTo>
                  <a:lnTo>
                    <a:pt x="1714906" y="506480"/>
                  </a:lnTo>
                  <a:lnTo>
                    <a:pt x="1734144" y="547997"/>
                  </a:lnTo>
                  <a:lnTo>
                    <a:pt x="1751354" y="590618"/>
                  </a:lnTo>
                  <a:lnTo>
                    <a:pt x="1766471" y="634277"/>
                  </a:lnTo>
                  <a:lnTo>
                    <a:pt x="1779435" y="678914"/>
                  </a:lnTo>
                  <a:lnTo>
                    <a:pt x="1790181" y="724463"/>
                  </a:lnTo>
                  <a:lnTo>
                    <a:pt x="1798648" y="770862"/>
                  </a:lnTo>
                  <a:lnTo>
                    <a:pt x="1804774" y="818048"/>
                  </a:lnTo>
                  <a:lnTo>
                    <a:pt x="1808495" y="865957"/>
                  </a:lnTo>
                  <a:lnTo>
                    <a:pt x="1809750" y="914526"/>
                  </a:lnTo>
                  <a:lnTo>
                    <a:pt x="1808495" y="963083"/>
                  </a:lnTo>
                  <a:lnTo>
                    <a:pt x="1804774" y="1010979"/>
                  </a:lnTo>
                  <a:lnTo>
                    <a:pt x="1798648" y="1058153"/>
                  </a:lnTo>
                  <a:lnTo>
                    <a:pt x="1790181" y="1104540"/>
                  </a:lnTo>
                  <a:lnTo>
                    <a:pt x="1779435" y="1150079"/>
                  </a:lnTo>
                  <a:lnTo>
                    <a:pt x="1766471" y="1194704"/>
                  </a:lnTo>
                  <a:lnTo>
                    <a:pt x="1751354" y="1238354"/>
                  </a:lnTo>
                  <a:lnTo>
                    <a:pt x="1734144" y="1280965"/>
                  </a:lnTo>
                  <a:lnTo>
                    <a:pt x="1714906" y="1322473"/>
                  </a:lnTo>
                  <a:lnTo>
                    <a:pt x="1693701" y="1362816"/>
                  </a:lnTo>
                  <a:lnTo>
                    <a:pt x="1670592" y="1401931"/>
                  </a:lnTo>
                  <a:lnTo>
                    <a:pt x="1645642" y="1439754"/>
                  </a:lnTo>
                  <a:lnTo>
                    <a:pt x="1618912" y="1476221"/>
                  </a:lnTo>
                  <a:lnTo>
                    <a:pt x="1590467" y="1511270"/>
                  </a:lnTo>
                  <a:lnTo>
                    <a:pt x="1560367" y="1544838"/>
                  </a:lnTo>
                  <a:lnTo>
                    <a:pt x="1528676" y="1576862"/>
                  </a:lnTo>
                  <a:lnTo>
                    <a:pt x="1495456" y="1607277"/>
                  </a:lnTo>
                  <a:lnTo>
                    <a:pt x="1460770" y="1636021"/>
                  </a:lnTo>
                  <a:lnTo>
                    <a:pt x="1424680" y="1663031"/>
                  </a:lnTo>
                  <a:lnTo>
                    <a:pt x="1387249" y="1688243"/>
                  </a:lnTo>
                  <a:lnTo>
                    <a:pt x="1348539" y="1711595"/>
                  </a:lnTo>
                  <a:lnTo>
                    <a:pt x="1308613" y="1733022"/>
                  </a:lnTo>
                  <a:lnTo>
                    <a:pt x="1267534" y="1752463"/>
                  </a:lnTo>
                  <a:lnTo>
                    <a:pt x="1225363" y="1769853"/>
                  </a:lnTo>
                  <a:lnTo>
                    <a:pt x="1182165" y="1785129"/>
                  </a:lnTo>
                  <a:lnTo>
                    <a:pt x="1138000" y="1798229"/>
                  </a:lnTo>
                  <a:lnTo>
                    <a:pt x="1092931" y="1809089"/>
                  </a:lnTo>
                  <a:lnTo>
                    <a:pt x="1047022" y="1817645"/>
                  </a:lnTo>
                  <a:lnTo>
                    <a:pt x="1000334" y="1823835"/>
                  </a:lnTo>
                  <a:lnTo>
                    <a:pt x="952931" y="1827596"/>
                  </a:lnTo>
                  <a:lnTo>
                    <a:pt x="904875" y="1828863"/>
                  </a:lnTo>
                  <a:lnTo>
                    <a:pt x="856806" y="1827596"/>
                  </a:lnTo>
                  <a:lnTo>
                    <a:pt x="809393" y="1823835"/>
                  </a:lnTo>
                  <a:lnTo>
                    <a:pt x="762697" y="1817645"/>
                  </a:lnTo>
                  <a:lnTo>
                    <a:pt x="716780" y="1809089"/>
                  </a:lnTo>
                  <a:lnTo>
                    <a:pt x="671706" y="1798229"/>
                  </a:lnTo>
                  <a:lnTo>
                    <a:pt x="627537" y="1785129"/>
                  </a:lnTo>
                  <a:lnTo>
                    <a:pt x="584334" y="1769853"/>
                  </a:lnTo>
                  <a:lnTo>
                    <a:pt x="542161" y="1752463"/>
                  </a:lnTo>
                  <a:lnTo>
                    <a:pt x="501080" y="1733022"/>
                  </a:lnTo>
                  <a:lnTo>
                    <a:pt x="461153" y="1711595"/>
                  </a:lnTo>
                  <a:lnTo>
                    <a:pt x="422444" y="1688243"/>
                  </a:lnTo>
                  <a:lnTo>
                    <a:pt x="385014" y="1663031"/>
                  </a:lnTo>
                  <a:lnTo>
                    <a:pt x="348925" y="1636021"/>
                  </a:lnTo>
                  <a:lnTo>
                    <a:pt x="314241" y="1607277"/>
                  </a:lnTo>
                  <a:lnTo>
                    <a:pt x="281024" y="1576862"/>
                  </a:lnTo>
                  <a:lnTo>
                    <a:pt x="249336" y="1544838"/>
                  </a:lnTo>
                  <a:lnTo>
                    <a:pt x="219240" y="1511270"/>
                  </a:lnTo>
                  <a:lnTo>
                    <a:pt x="190798" y="1476221"/>
                  </a:lnTo>
                  <a:lnTo>
                    <a:pt x="164072" y="1439754"/>
                  </a:lnTo>
                  <a:lnTo>
                    <a:pt x="139126" y="1401931"/>
                  </a:lnTo>
                  <a:lnTo>
                    <a:pt x="116021" y="1362816"/>
                  </a:lnTo>
                  <a:lnTo>
                    <a:pt x="94820" y="1322473"/>
                  </a:lnTo>
                  <a:lnTo>
                    <a:pt x="75586" y="1280965"/>
                  </a:lnTo>
                  <a:lnTo>
                    <a:pt x="58380" y="1238354"/>
                  </a:lnTo>
                  <a:lnTo>
                    <a:pt x="43266" y="1194704"/>
                  </a:lnTo>
                  <a:lnTo>
                    <a:pt x="30306" y="1150079"/>
                  </a:lnTo>
                  <a:lnTo>
                    <a:pt x="19562" y="1104540"/>
                  </a:lnTo>
                  <a:lnTo>
                    <a:pt x="11097" y="1058153"/>
                  </a:lnTo>
                  <a:lnTo>
                    <a:pt x="4973" y="1010979"/>
                  </a:lnTo>
                  <a:lnTo>
                    <a:pt x="1253" y="963083"/>
                  </a:lnTo>
                  <a:lnTo>
                    <a:pt x="0" y="914526"/>
                  </a:lnTo>
                  <a:close/>
                </a:path>
              </a:pathLst>
            </a:custGeom>
            <a:noFill/>
            <a:ln cap="flat" cmpd="sng" w="9525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29"/>
          <p:cNvGrpSpPr/>
          <p:nvPr/>
        </p:nvGrpSpPr>
        <p:grpSpPr>
          <a:xfrm>
            <a:off x="5162550" y="4262373"/>
            <a:ext cx="2181225" cy="2053209"/>
            <a:chOff x="5162550" y="4262373"/>
            <a:chExt cx="2181225" cy="2053209"/>
          </a:xfrm>
        </p:grpSpPr>
        <p:sp>
          <p:nvSpPr>
            <p:cNvPr id="516" name="Google Shape;516;p29"/>
            <p:cNvSpPr/>
            <p:nvPr/>
          </p:nvSpPr>
          <p:spPr>
            <a:xfrm>
              <a:off x="5162550" y="5264657"/>
              <a:ext cx="2181225" cy="1050925"/>
            </a:xfrm>
            <a:custGeom>
              <a:rect b="b" l="l" r="r" t="t"/>
              <a:pathLst>
                <a:path extrusionOk="0" h="1050925" w="2181225">
                  <a:moveTo>
                    <a:pt x="2181098" y="0"/>
                  </a:moveTo>
                  <a:lnTo>
                    <a:pt x="1090549" y="12191"/>
                  </a:lnTo>
                  <a:lnTo>
                    <a:pt x="0" y="12191"/>
                  </a:lnTo>
                  <a:lnTo>
                    <a:pt x="0" y="20319"/>
                  </a:lnTo>
                  <a:lnTo>
                    <a:pt x="1828" y="71889"/>
                  </a:lnTo>
                  <a:lnTo>
                    <a:pt x="5735" y="118821"/>
                  </a:lnTo>
                  <a:lnTo>
                    <a:pt x="11800" y="165135"/>
                  </a:lnTo>
                  <a:lnTo>
                    <a:pt x="19974" y="210785"/>
                  </a:lnTo>
                  <a:lnTo>
                    <a:pt x="30207" y="255727"/>
                  </a:lnTo>
                  <a:lnTo>
                    <a:pt x="42452" y="299915"/>
                  </a:lnTo>
                  <a:lnTo>
                    <a:pt x="56659" y="343304"/>
                  </a:lnTo>
                  <a:lnTo>
                    <a:pt x="72781" y="385848"/>
                  </a:lnTo>
                  <a:lnTo>
                    <a:pt x="90767" y="427502"/>
                  </a:lnTo>
                  <a:lnTo>
                    <a:pt x="110569" y="468221"/>
                  </a:lnTo>
                  <a:lnTo>
                    <a:pt x="132140" y="507959"/>
                  </a:lnTo>
                  <a:lnTo>
                    <a:pt x="155429" y="546672"/>
                  </a:lnTo>
                  <a:lnTo>
                    <a:pt x="180388" y="584314"/>
                  </a:lnTo>
                  <a:lnTo>
                    <a:pt x="206969" y="620840"/>
                  </a:lnTo>
                  <a:lnTo>
                    <a:pt x="235122" y="656204"/>
                  </a:lnTo>
                  <a:lnTo>
                    <a:pt x="264800" y="690362"/>
                  </a:lnTo>
                  <a:lnTo>
                    <a:pt x="295953" y="723267"/>
                  </a:lnTo>
                  <a:lnTo>
                    <a:pt x="328533" y="754875"/>
                  </a:lnTo>
                  <a:lnTo>
                    <a:pt x="362490" y="785140"/>
                  </a:lnTo>
                  <a:lnTo>
                    <a:pt x="397777" y="814017"/>
                  </a:lnTo>
                  <a:lnTo>
                    <a:pt x="434344" y="841461"/>
                  </a:lnTo>
                  <a:lnTo>
                    <a:pt x="472143" y="867427"/>
                  </a:lnTo>
                  <a:lnTo>
                    <a:pt x="511125" y="891868"/>
                  </a:lnTo>
                  <a:lnTo>
                    <a:pt x="551241" y="914741"/>
                  </a:lnTo>
                  <a:lnTo>
                    <a:pt x="592442" y="935999"/>
                  </a:lnTo>
                  <a:lnTo>
                    <a:pt x="634681" y="955598"/>
                  </a:lnTo>
                  <a:lnTo>
                    <a:pt x="677908" y="973491"/>
                  </a:lnTo>
                  <a:lnTo>
                    <a:pt x="722074" y="989635"/>
                  </a:lnTo>
                  <a:lnTo>
                    <a:pt x="767131" y="1003983"/>
                  </a:lnTo>
                  <a:lnTo>
                    <a:pt x="813029" y="1016490"/>
                  </a:lnTo>
                  <a:lnTo>
                    <a:pt x="859721" y="1027111"/>
                  </a:lnTo>
                  <a:lnTo>
                    <a:pt x="907158" y="1035801"/>
                  </a:lnTo>
                  <a:lnTo>
                    <a:pt x="955290" y="1042514"/>
                  </a:lnTo>
                  <a:lnTo>
                    <a:pt x="1004070" y="1047205"/>
                  </a:lnTo>
                  <a:lnTo>
                    <a:pt x="1053448" y="1049829"/>
                  </a:lnTo>
                  <a:lnTo>
                    <a:pt x="1103376" y="1050340"/>
                  </a:lnTo>
                  <a:lnTo>
                    <a:pt x="1153277" y="1048716"/>
                  </a:lnTo>
                  <a:lnTo>
                    <a:pt x="1202577" y="1044992"/>
                  </a:lnTo>
                  <a:lnTo>
                    <a:pt x="1251227" y="1039215"/>
                  </a:lnTo>
                  <a:lnTo>
                    <a:pt x="1299182" y="1031431"/>
                  </a:lnTo>
                  <a:lnTo>
                    <a:pt x="1346392" y="1021687"/>
                  </a:lnTo>
                  <a:lnTo>
                    <a:pt x="1392810" y="1010028"/>
                  </a:lnTo>
                  <a:lnTo>
                    <a:pt x="1438388" y="996501"/>
                  </a:lnTo>
                  <a:lnTo>
                    <a:pt x="1483080" y="981153"/>
                  </a:lnTo>
                  <a:lnTo>
                    <a:pt x="1526837" y="964029"/>
                  </a:lnTo>
                  <a:lnTo>
                    <a:pt x="1569612" y="945176"/>
                  </a:lnTo>
                  <a:lnTo>
                    <a:pt x="1611357" y="924641"/>
                  </a:lnTo>
                  <a:lnTo>
                    <a:pt x="1652025" y="902470"/>
                  </a:lnTo>
                  <a:lnTo>
                    <a:pt x="1691568" y="878709"/>
                  </a:lnTo>
                  <a:lnTo>
                    <a:pt x="1729938" y="853404"/>
                  </a:lnTo>
                  <a:lnTo>
                    <a:pt x="1767088" y="826602"/>
                  </a:lnTo>
                  <a:lnTo>
                    <a:pt x="1802970" y="798350"/>
                  </a:lnTo>
                  <a:lnTo>
                    <a:pt x="1837537" y="768693"/>
                  </a:lnTo>
                  <a:lnTo>
                    <a:pt x="1870741" y="737677"/>
                  </a:lnTo>
                  <a:lnTo>
                    <a:pt x="1902535" y="705350"/>
                  </a:lnTo>
                  <a:lnTo>
                    <a:pt x="1932870" y="671758"/>
                  </a:lnTo>
                  <a:lnTo>
                    <a:pt x="1961700" y="636947"/>
                  </a:lnTo>
                  <a:lnTo>
                    <a:pt x="1988976" y="600962"/>
                  </a:lnTo>
                  <a:lnTo>
                    <a:pt x="2014652" y="563852"/>
                  </a:lnTo>
                  <a:lnTo>
                    <a:pt x="2038679" y="525661"/>
                  </a:lnTo>
                  <a:lnTo>
                    <a:pt x="2061010" y="486437"/>
                  </a:lnTo>
                  <a:lnTo>
                    <a:pt x="2081597" y="446225"/>
                  </a:lnTo>
                  <a:lnTo>
                    <a:pt x="2100393" y="405072"/>
                  </a:lnTo>
                  <a:lnTo>
                    <a:pt x="2117350" y="363025"/>
                  </a:lnTo>
                  <a:lnTo>
                    <a:pt x="2132421" y="320129"/>
                  </a:lnTo>
                  <a:lnTo>
                    <a:pt x="2145557" y="276431"/>
                  </a:lnTo>
                  <a:lnTo>
                    <a:pt x="2156713" y="231978"/>
                  </a:lnTo>
                  <a:lnTo>
                    <a:pt x="2165838" y="186816"/>
                  </a:lnTo>
                  <a:lnTo>
                    <a:pt x="2172887" y="140990"/>
                  </a:lnTo>
                  <a:lnTo>
                    <a:pt x="2177812" y="94548"/>
                  </a:lnTo>
                  <a:lnTo>
                    <a:pt x="2180565" y="47536"/>
                  </a:lnTo>
                  <a:lnTo>
                    <a:pt x="2181098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7" name="Google Shape;517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48351" y="4262437"/>
              <a:ext cx="1819148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29"/>
            <p:cNvSpPr/>
            <p:nvPr/>
          </p:nvSpPr>
          <p:spPr>
            <a:xfrm>
              <a:off x="5348351" y="4262373"/>
              <a:ext cx="1819275" cy="1829435"/>
            </a:xfrm>
            <a:custGeom>
              <a:rect b="b" l="l" r="r" t="t"/>
              <a:pathLst>
                <a:path extrusionOk="0" h="1829435" w="1819275">
                  <a:moveTo>
                    <a:pt x="0" y="914400"/>
                  </a:moveTo>
                  <a:lnTo>
                    <a:pt x="1260" y="865842"/>
                  </a:lnTo>
                  <a:lnTo>
                    <a:pt x="5000" y="817944"/>
                  </a:lnTo>
                  <a:lnTo>
                    <a:pt x="11156" y="770768"/>
                  </a:lnTo>
                  <a:lnTo>
                    <a:pt x="19666" y="724379"/>
                  </a:lnTo>
                  <a:lnTo>
                    <a:pt x="30467" y="678839"/>
                  </a:lnTo>
                  <a:lnTo>
                    <a:pt x="43496" y="634211"/>
                  </a:lnTo>
                  <a:lnTo>
                    <a:pt x="58690" y="590559"/>
                  </a:lnTo>
                  <a:lnTo>
                    <a:pt x="75987" y="547945"/>
                  </a:lnTo>
                  <a:lnTo>
                    <a:pt x="95323" y="506434"/>
                  </a:lnTo>
                  <a:lnTo>
                    <a:pt x="116635" y="466088"/>
                  </a:lnTo>
                  <a:lnTo>
                    <a:pt x="139862" y="426971"/>
                  </a:lnTo>
                  <a:lnTo>
                    <a:pt x="164940" y="389146"/>
                  </a:lnTo>
                  <a:lnTo>
                    <a:pt x="191806" y="352675"/>
                  </a:lnTo>
                  <a:lnTo>
                    <a:pt x="220397" y="317623"/>
                  </a:lnTo>
                  <a:lnTo>
                    <a:pt x="250651" y="284053"/>
                  </a:lnTo>
                  <a:lnTo>
                    <a:pt x="282505" y="252027"/>
                  </a:lnTo>
                  <a:lnTo>
                    <a:pt x="315896" y="221609"/>
                  </a:lnTo>
                  <a:lnTo>
                    <a:pt x="350761" y="192862"/>
                  </a:lnTo>
                  <a:lnTo>
                    <a:pt x="387037" y="165849"/>
                  </a:lnTo>
                  <a:lnTo>
                    <a:pt x="424662" y="140635"/>
                  </a:lnTo>
                  <a:lnTo>
                    <a:pt x="463573" y="117281"/>
                  </a:lnTo>
                  <a:lnTo>
                    <a:pt x="503707" y="95851"/>
                  </a:lnTo>
                  <a:lnTo>
                    <a:pt x="545000" y="76408"/>
                  </a:lnTo>
                  <a:lnTo>
                    <a:pt x="587391" y="59016"/>
                  </a:lnTo>
                  <a:lnTo>
                    <a:pt x="630816" y="43738"/>
                  </a:lnTo>
                  <a:lnTo>
                    <a:pt x="675213" y="30637"/>
                  </a:lnTo>
                  <a:lnTo>
                    <a:pt x="720519" y="19776"/>
                  </a:lnTo>
                  <a:lnTo>
                    <a:pt x="766671" y="11219"/>
                  </a:lnTo>
                  <a:lnTo>
                    <a:pt x="813606" y="5028"/>
                  </a:lnTo>
                  <a:lnTo>
                    <a:pt x="861261" y="1267"/>
                  </a:lnTo>
                  <a:lnTo>
                    <a:pt x="909574" y="0"/>
                  </a:lnTo>
                  <a:lnTo>
                    <a:pt x="957887" y="1267"/>
                  </a:lnTo>
                  <a:lnTo>
                    <a:pt x="1005543" y="5028"/>
                  </a:lnTo>
                  <a:lnTo>
                    <a:pt x="1052480" y="11219"/>
                  </a:lnTo>
                  <a:lnTo>
                    <a:pt x="1098634" y="19776"/>
                  </a:lnTo>
                  <a:lnTo>
                    <a:pt x="1143943" y="30637"/>
                  </a:lnTo>
                  <a:lnTo>
                    <a:pt x="1188343" y="43738"/>
                  </a:lnTo>
                  <a:lnTo>
                    <a:pt x="1231772" y="59016"/>
                  </a:lnTo>
                  <a:lnTo>
                    <a:pt x="1274168" y="76408"/>
                  </a:lnTo>
                  <a:lnTo>
                    <a:pt x="1315466" y="95851"/>
                  </a:lnTo>
                  <a:lnTo>
                    <a:pt x="1355605" y="117281"/>
                  </a:lnTo>
                  <a:lnTo>
                    <a:pt x="1394521" y="140635"/>
                  </a:lnTo>
                  <a:lnTo>
                    <a:pt x="1432152" y="165849"/>
                  </a:lnTo>
                  <a:lnTo>
                    <a:pt x="1468434" y="192862"/>
                  </a:lnTo>
                  <a:lnTo>
                    <a:pt x="1503305" y="221609"/>
                  </a:lnTo>
                  <a:lnTo>
                    <a:pt x="1536702" y="252027"/>
                  </a:lnTo>
                  <a:lnTo>
                    <a:pt x="1568562" y="284053"/>
                  </a:lnTo>
                  <a:lnTo>
                    <a:pt x="1598823" y="317623"/>
                  </a:lnTo>
                  <a:lnTo>
                    <a:pt x="1627420" y="352675"/>
                  </a:lnTo>
                  <a:lnTo>
                    <a:pt x="1654292" y="389146"/>
                  </a:lnTo>
                  <a:lnTo>
                    <a:pt x="1679376" y="426971"/>
                  </a:lnTo>
                  <a:lnTo>
                    <a:pt x="1702608" y="466088"/>
                  </a:lnTo>
                  <a:lnTo>
                    <a:pt x="1723926" y="506434"/>
                  </a:lnTo>
                  <a:lnTo>
                    <a:pt x="1743266" y="547945"/>
                  </a:lnTo>
                  <a:lnTo>
                    <a:pt x="1760567" y="590559"/>
                  </a:lnTo>
                  <a:lnTo>
                    <a:pt x="1775766" y="634211"/>
                  </a:lnTo>
                  <a:lnTo>
                    <a:pt x="1788798" y="678839"/>
                  </a:lnTo>
                  <a:lnTo>
                    <a:pt x="1799602" y="724379"/>
                  </a:lnTo>
                  <a:lnTo>
                    <a:pt x="1808114" y="770768"/>
                  </a:lnTo>
                  <a:lnTo>
                    <a:pt x="1814273" y="817944"/>
                  </a:lnTo>
                  <a:lnTo>
                    <a:pt x="1818014" y="865842"/>
                  </a:lnTo>
                  <a:lnTo>
                    <a:pt x="1819275" y="914400"/>
                  </a:lnTo>
                  <a:lnTo>
                    <a:pt x="1818014" y="962968"/>
                  </a:lnTo>
                  <a:lnTo>
                    <a:pt x="1814273" y="1010875"/>
                  </a:lnTo>
                  <a:lnTo>
                    <a:pt x="1808114" y="1058059"/>
                  </a:lnTo>
                  <a:lnTo>
                    <a:pt x="1799602" y="1104457"/>
                  </a:lnTo>
                  <a:lnTo>
                    <a:pt x="1788798" y="1150004"/>
                  </a:lnTo>
                  <a:lnTo>
                    <a:pt x="1775766" y="1194638"/>
                  </a:lnTo>
                  <a:lnTo>
                    <a:pt x="1760567" y="1238295"/>
                  </a:lnTo>
                  <a:lnTo>
                    <a:pt x="1743266" y="1280913"/>
                  </a:lnTo>
                  <a:lnTo>
                    <a:pt x="1723926" y="1322428"/>
                  </a:lnTo>
                  <a:lnTo>
                    <a:pt x="1702608" y="1362777"/>
                  </a:lnTo>
                  <a:lnTo>
                    <a:pt x="1679376" y="1401897"/>
                  </a:lnTo>
                  <a:lnTo>
                    <a:pt x="1654292" y="1439724"/>
                  </a:lnTo>
                  <a:lnTo>
                    <a:pt x="1627420" y="1476196"/>
                  </a:lnTo>
                  <a:lnTo>
                    <a:pt x="1598823" y="1511250"/>
                  </a:lnTo>
                  <a:lnTo>
                    <a:pt x="1568562" y="1544821"/>
                  </a:lnTo>
                  <a:lnTo>
                    <a:pt x="1536702" y="1576847"/>
                  </a:lnTo>
                  <a:lnTo>
                    <a:pt x="1503305" y="1607265"/>
                  </a:lnTo>
                  <a:lnTo>
                    <a:pt x="1468434" y="1636012"/>
                  </a:lnTo>
                  <a:lnTo>
                    <a:pt x="1432152" y="1663023"/>
                  </a:lnTo>
                  <a:lnTo>
                    <a:pt x="1394521" y="1688237"/>
                  </a:lnTo>
                  <a:lnTo>
                    <a:pt x="1355605" y="1711590"/>
                  </a:lnTo>
                  <a:lnTo>
                    <a:pt x="1315466" y="1733019"/>
                  </a:lnTo>
                  <a:lnTo>
                    <a:pt x="1274168" y="1752461"/>
                  </a:lnTo>
                  <a:lnTo>
                    <a:pt x="1231772" y="1769851"/>
                  </a:lnTo>
                  <a:lnTo>
                    <a:pt x="1188343" y="1785128"/>
                  </a:lnTo>
                  <a:lnTo>
                    <a:pt x="1143943" y="1798228"/>
                  </a:lnTo>
                  <a:lnTo>
                    <a:pt x="1098634" y="1809088"/>
                  </a:lnTo>
                  <a:lnTo>
                    <a:pt x="1052480" y="1817645"/>
                  </a:lnTo>
                  <a:lnTo>
                    <a:pt x="1005543" y="1823835"/>
                  </a:lnTo>
                  <a:lnTo>
                    <a:pt x="957887" y="1827595"/>
                  </a:lnTo>
                  <a:lnTo>
                    <a:pt x="909574" y="1828863"/>
                  </a:lnTo>
                  <a:lnTo>
                    <a:pt x="861261" y="1827595"/>
                  </a:lnTo>
                  <a:lnTo>
                    <a:pt x="813606" y="1823835"/>
                  </a:lnTo>
                  <a:lnTo>
                    <a:pt x="766671" y="1817645"/>
                  </a:lnTo>
                  <a:lnTo>
                    <a:pt x="720519" y="1809088"/>
                  </a:lnTo>
                  <a:lnTo>
                    <a:pt x="675213" y="1798228"/>
                  </a:lnTo>
                  <a:lnTo>
                    <a:pt x="630816" y="1785128"/>
                  </a:lnTo>
                  <a:lnTo>
                    <a:pt x="587391" y="1769851"/>
                  </a:lnTo>
                  <a:lnTo>
                    <a:pt x="545000" y="1752461"/>
                  </a:lnTo>
                  <a:lnTo>
                    <a:pt x="503707" y="1733019"/>
                  </a:lnTo>
                  <a:lnTo>
                    <a:pt x="463573" y="1711590"/>
                  </a:lnTo>
                  <a:lnTo>
                    <a:pt x="424662" y="1688237"/>
                  </a:lnTo>
                  <a:lnTo>
                    <a:pt x="387037" y="1663023"/>
                  </a:lnTo>
                  <a:lnTo>
                    <a:pt x="350761" y="1636012"/>
                  </a:lnTo>
                  <a:lnTo>
                    <a:pt x="315896" y="1607265"/>
                  </a:lnTo>
                  <a:lnTo>
                    <a:pt x="282505" y="1576847"/>
                  </a:lnTo>
                  <a:lnTo>
                    <a:pt x="250651" y="1544821"/>
                  </a:lnTo>
                  <a:lnTo>
                    <a:pt x="220397" y="1511250"/>
                  </a:lnTo>
                  <a:lnTo>
                    <a:pt x="191806" y="1476196"/>
                  </a:lnTo>
                  <a:lnTo>
                    <a:pt x="164940" y="1439724"/>
                  </a:lnTo>
                  <a:lnTo>
                    <a:pt x="139862" y="1401897"/>
                  </a:lnTo>
                  <a:lnTo>
                    <a:pt x="116635" y="1362777"/>
                  </a:lnTo>
                  <a:lnTo>
                    <a:pt x="95323" y="1322428"/>
                  </a:lnTo>
                  <a:lnTo>
                    <a:pt x="75987" y="1280913"/>
                  </a:lnTo>
                  <a:lnTo>
                    <a:pt x="58690" y="1238295"/>
                  </a:lnTo>
                  <a:lnTo>
                    <a:pt x="43496" y="1194638"/>
                  </a:lnTo>
                  <a:lnTo>
                    <a:pt x="30467" y="1150004"/>
                  </a:lnTo>
                  <a:lnTo>
                    <a:pt x="19666" y="1104457"/>
                  </a:lnTo>
                  <a:lnTo>
                    <a:pt x="11156" y="1058059"/>
                  </a:lnTo>
                  <a:lnTo>
                    <a:pt x="5000" y="1010875"/>
                  </a:lnTo>
                  <a:lnTo>
                    <a:pt x="1260" y="962968"/>
                  </a:lnTo>
                  <a:lnTo>
                    <a:pt x="0" y="914400"/>
                  </a:lnTo>
                  <a:close/>
                </a:path>
              </a:pathLst>
            </a:custGeom>
            <a:noFill/>
            <a:ln cap="flat" cmpd="sng" w="9525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29"/>
          <p:cNvGrpSpPr/>
          <p:nvPr/>
        </p:nvGrpSpPr>
        <p:grpSpPr>
          <a:xfrm>
            <a:off x="7620127" y="4238752"/>
            <a:ext cx="2181225" cy="2062607"/>
            <a:chOff x="7620127" y="4238752"/>
            <a:chExt cx="2181225" cy="2062607"/>
          </a:xfrm>
        </p:grpSpPr>
        <p:sp>
          <p:nvSpPr>
            <p:cNvPr id="520" name="Google Shape;520;p29"/>
            <p:cNvSpPr/>
            <p:nvPr/>
          </p:nvSpPr>
          <p:spPr>
            <a:xfrm>
              <a:off x="7620127" y="4238752"/>
              <a:ext cx="2181225" cy="1050290"/>
            </a:xfrm>
            <a:custGeom>
              <a:rect b="b" l="l" r="r" t="t"/>
              <a:pathLst>
                <a:path extrusionOk="0" h="1050289" w="2181225">
                  <a:moveTo>
                    <a:pt x="1077722" y="0"/>
                  </a:moveTo>
                  <a:lnTo>
                    <a:pt x="1027820" y="1615"/>
                  </a:lnTo>
                  <a:lnTo>
                    <a:pt x="978520" y="5332"/>
                  </a:lnTo>
                  <a:lnTo>
                    <a:pt x="929870" y="11102"/>
                  </a:lnTo>
                  <a:lnTo>
                    <a:pt x="881915" y="18879"/>
                  </a:lnTo>
                  <a:lnTo>
                    <a:pt x="834705" y="28618"/>
                  </a:lnTo>
                  <a:lnTo>
                    <a:pt x="788287" y="40272"/>
                  </a:lnTo>
                  <a:lnTo>
                    <a:pt x="742709" y="53794"/>
                  </a:lnTo>
                  <a:lnTo>
                    <a:pt x="698017" y="69138"/>
                  </a:lnTo>
                  <a:lnTo>
                    <a:pt x="654260" y="86258"/>
                  </a:lnTo>
                  <a:lnTo>
                    <a:pt x="611485" y="105108"/>
                  </a:lnTo>
                  <a:lnTo>
                    <a:pt x="569740" y="125640"/>
                  </a:lnTo>
                  <a:lnTo>
                    <a:pt x="529072" y="147809"/>
                  </a:lnTo>
                  <a:lnTo>
                    <a:pt x="489529" y="171568"/>
                  </a:lnTo>
                  <a:lnTo>
                    <a:pt x="451159" y="196871"/>
                  </a:lnTo>
                  <a:lnTo>
                    <a:pt x="414009" y="223671"/>
                  </a:lnTo>
                  <a:lnTo>
                    <a:pt x="378127" y="251923"/>
                  </a:lnTo>
                  <a:lnTo>
                    <a:pt x="343560" y="281579"/>
                  </a:lnTo>
                  <a:lnTo>
                    <a:pt x="310356" y="312594"/>
                  </a:lnTo>
                  <a:lnTo>
                    <a:pt x="278562" y="344921"/>
                  </a:lnTo>
                  <a:lnTo>
                    <a:pt x="248227" y="378514"/>
                  </a:lnTo>
                  <a:lnTo>
                    <a:pt x="219397" y="413325"/>
                  </a:lnTo>
                  <a:lnTo>
                    <a:pt x="192121" y="449310"/>
                  </a:lnTo>
                  <a:lnTo>
                    <a:pt x="166445" y="486421"/>
                  </a:lnTo>
                  <a:lnTo>
                    <a:pt x="142418" y="524613"/>
                  </a:lnTo>
                  <a:lnTo>
                    <a:pt x="120087" y="563838"/>
                  </a:lnTo>
                  <a:lnTo>
                    <a:pt x="99500" y="604051"/>
                  </a:lnTo>
                  <a:lnTo>
                    <a:pt x="80704" y="645205"/>
                  </a:lnTo>
                  <a:lnTo>
                    <a:pt x="63747" y="687254"/>
                  </a:lnTo>
                  <a:lnTo>
                    <a:pt x="48676" y="730151"/>
                  </a:lnTo>
                  <a:lnTo>
                    <a:pt x="35540" y="773850"/>
                  </a:lnTo>
                  <a:lnTo>
                    <a:pt x="24384" y="818305"/>
                  </a:lnTo>
                  <a:lnTo>
                    <a:pt x="15259" y="863468"/>
                  </a:lnTo>
                  <a:lnTo>
                    <a:pt x="8210" y="909295"/>
                  </a:lnTo>
                  <a:lnTo>
                    <a:pt x="3285" y="955739"/>
                  </a:lnTo>
                  <a:lnTo>
                    <a:pt x="532" y="1002752"/>
                  </a:lnTo>
                  <a:lnTo>
                    <a:pt x="0" y="1050290"/>
                  </a:lnTo>
                  <a:lnTo>
                    <a:pt x="1090549" y="1038098"/>
                  </a:lnTo>
                  <a:lnTo>
                    <a:pt x="2181098" y="1038098"/>
                  </a:lnTo>
                  <a:lnTo>
                    <a:pt x="2181098" y="1029970"/>
                  </a:lnTo>
                  <a:lnTo>
                    <a:pt x="2179269" y="978404"/>
                  </a:lnTo>
                  <a:lnTo>
                    <a:pt x="2175362" y="931474"/>
                  </a:lnTo>
                  <a:lnTo>
                    <a:pt x="2169297" y="885163"/>
                  </a:lnTo>
                  <a:lnTo>
                    <a:pt x="2161123" y="839515"/>
                  </a:lnTo>
                  <a:lnTo>
                    <a:pt x="2150890" y="794576"/>
                  </a:lnTo>
                  <a:lnTo>
                    <a:pt x="2138645" y="750390"/>
                  </a:lnTo>
                  <a:lnTo>
                    <a:pt x="2124438" y="707004"/>
                  </a:lnTo>
                  <a:lnTo>
                    <a:pt x="2108316" y="664462"/>
                  </a:lnTo>
                  <a:lnTo>
                    <a:pt x="2090330" y="622809"/>
                  </a:lnTo>
                  <a:lnTo>
                    <a:pt x="2070528" y="582092"/>
                  </a:lnTo>
                  <a:lnTo>
                    <a:pt x="2048957" y="542355"/>
                  </a:lnTo>
                  <a:lnTo>
                    <a:pt x="2025668" y="503644"/>
                  </a:lnTo>
                  <a:lnTo>
                    <a:pt x="2000709" y="466003"/>
                  </a:lnTo>
                  <a:lnTo>
                    <a:pt x="1974128" y="429479"/>
                  </a:lnTo>
                  <a:lnTo>
                    <a:pt x="1945975" y="394116"/>
                  </a:lnTo>
                  <a:lnTo>
                    <a:pt x="1916297" y="359960"/>
                  </a:lnTo>
                  <a:lnTo>
                    <a:pt x="1885144" y="327056"/>
                  </a:lnTo>
                  <a:lnTo>
                    <a:pt x="1852564" y="295449"/>
                  </a:lnTo>
                  <a:lnTo>
                    <a:pt x="1818607" y="265185"/>
                  </a:lnTo>
                  <a:lnTo>
                    <a:pt x="1783320" y="236309"/>
                  </a:lnTo>
                  <a:lnTo>
                    <a:pt x="1746753" y="208866"/>
                  </a:lnTo>
                  <a:lnTo>
                    <a:pt x="1708954" y="182901"/>
                  </a:lnTo>
                  <a:lnTo>
                    <a:pt x="1669972" y="158460"/>
                  </a:lnTo>
                  <a:lnTo>
                    <a:pt x="1629856" y="135588"/>
                  </a:lnTo>
                  <a:lnTo>
                    <a:pt x="1588655" y="114331"/>
                  </a:lnTo>
                  <a:lnTo>
                    <a:pt x="1546416" y="94733"/>
                  </a:lnTo>
                  <a:lnTo>
                    <a:pt x="1503189" y="76840"/>
                  </a:lnTo>
                  <a:lnTo>
                    <a:pt x="1459023" y="60698"/>
                  </a:lnTo>
                  <a:lnTo>
                    <a:pt x="1413966" y="46351"/>
                  </a:lnTo>
                  <a:lnTo>
                    <a:pt x="1368068" y="33844"/>
                  </a:lnTo>
                  <a:lnTo>
                    <a:pt x="1321376" y="23224"/>
                  </a:lnTo>
                  <a:lnTo>
                    <a:pt x="1273939" y="14535"/>
                  </a:lnTo>
                  <a:lnTo>
                    <a:pt x="1225807" y="7823"/>
                  </a:lnTo>
                  <a:lnTo>
                    <a:pt x="1177027" y="3133"/>
                  </a:lnTo>
                  <a:lnTo>
                    <a:pt x="1127649" y="510"/>
                  </a:lnTo>
                  <a:lnTo>
                    <a:pt x="1077722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1" name="Google Shape;521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05674" y="4471924"/>
              <a:ext cx="1819275" cy="1609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29"/>
            <p:cNvSpPr/>
            <p:nvPr/>
          </p:nvSpPr>
          <p:spPr>
            <a:xfrm>
              <a:off x="7805801" y="4471924"/>
              <a:ext cx="1819275" cy="1829435"/>
            </a:xfrm>
            <a:custGeom>
              <a:rect b="b" l="l" r="r" t="t"/>
              <a:pathLst>
                <a:path extrusionOk="0" h="1829435" w="1819275">
                  <a:moveTo>
                    <a:pt x="0" y="914526"/>
                  </a:moveTo>
                  <a:lnTo>
                    <a:pt x="1260" y="865957"/>
                  </a:lnTo>
                  <a:lnTo>
                    <a:pt x="5000" y="818048"/>
                  </a:lnTo>
                  <a:lnTo>
                    <a:pt x="11156" y="770862"/>
                  </a:lnTo>
                  <a:lnTo>
                    <a:pt x="19666" y="724463"/>
                  </a:lnTo>
                  <a:lnTo>
                    <a:pt x="30467" y="678914"/>
                  </a:lnTo>
                  <a:lnTo>
                    <a:pt x="43496" y="634277"/>
                  </a:lnTo>
                  <a:lnTo>
                    <a:pt x="58690" y="590618"/>
                  </a:lnTo>
                  <a:lnTo>
                    <a:pt x="75987" y="547997"/>
                  </a:lnTo>
                  <a:lnTo>
                    <a:pt x="95323" y="506480"/>
                  </a:lnTo>
                  <a:lnTo>
                    <a:pt x="116635" y="466128"/>
                  </a:lnTo>
                  <a:lnTo>
                    <a:pt x="139862" y="427005"/>
                  </a:lnTo>
                  <a:lnTo>
                    <a:pt x="164940" y="389175"/>
                  </a:lnTo>
                  <a:lnTo>
                    <a:pt x="191806" y="352700"/>
                  </a:lnTo>
                  <a:lnTo>
                    <a:pt x="220397" y="317644"/>
                  </a:lnTo>
                  <a:lnTo>
                    <a:pt x="250651" y="284070"/>
                  </a:lnTo>
                  <a:lnTo>
                    <a:pt x="282505" y="252041"/>
                  </a:lnTo>
                  <a:lnTo>
                    <a:pt x="315896" y="221620"/>
                  </a:lnTo>
                  <a:lnTo>
                    <a:pt x="350761" y="192871"/>
                  </a:lnTo>
                  <a:lnTo>
                    <a:pt x="387037" y="165857"/>
                  </a:lnTo>
                  <a:lnTo>
                    <a:pt x="424662" y="140640"/>
                  </a:lnTo>
                  <a:lnTo>
                    <a:pt x="463573" y="117285"/>
                  </a:lnTo>
                  <a:lnTo>
                    <a:pt x="503707" y="95854"/>
                  </a:lnTo>
                  <a:lnTo>
                    <a:pt x="545000" y="76411"/>
                  </a:lnTo>
                  <a:lnTo>
                    <a:pt x="587391" y="59018"/>
                  </a:lnTo>
                  <a:lnTo>
                    <a:pt x="630816" y="43739"/>
                  </a:lnTo>
                  <a:lnTo>
                    <a:pt x="675213" y="30638"/>
                  </a:lnTo>
                  <a:lnTo>
                    <a:pt x="720519" y="19776"/>
                  </a:lnTo>
                  <a:lnTo>
                    <a:pt x="766671" y="11219"/>
                  </a:lnTo>
                  <a:lnTo>
                    <a:pt x="813606" y="5028"/>
                  </a:lnTo>
                  <a:lnTo>
                    <a:pt x="861261" y="1267"/>
                  </a:lnTo>
                  <a:lnTo>
                    <a:pt x="909574" y="0"/>
                  </a:lnTo>
                  <a:lnTo>
                    <a:pt x="957887" y="1267"/>
                  </a:lnTo>
                  <a:lnTo>
                    <a:pt x="1005543" y="5028"/>
                  </a:lnTo>
                  <a:lnTo>
                    <a:pt x="1052480" y="11219"/>
                  </a:lnTo>
                  <a:lnTo>
                    <a:pt x="1098634" y="19776"/>
                  </a:lnTo>
                  <a:lnTo>
                    <a:pt x="1143943" y="30638"/>
                  </a:lnTo>
                  <a:lnTo>
                    <a:pt x="1188343" y="43739"/>
                  </a:lnTo>
                  <a:lnTo>
                    <a:pt x="1231772" y="59018"/>
                  </a:lnTo>
                  <a:lnTo>
                    <a:pt x="1274168" y="76411"/>
                  </a:lnTo>
                  <a:lnTo>
                    <a:pt x="1315466" y="95854"/>
                  </a:lnTo>
                  <a:lnTo>
                    <a:pt x="1355605" y="117285"/>
                  </a:lnTo>
                  <a:lnTo>
                    <a:pt x="1394521" y="140640"/>
                  </a:lnTo>
                  <a:lnTo>
                    <a:pt x="1432152" y="165857"/>
                  </a:lnTo>
                  <a:lnTo>
                    <a:pt x="1468434" y="192871"/>
                  </a:lnTo>
                  <a:lnTo>
                    <a:pt x="1503305" y="221620"/>
                  </a:lnTo>
                  <a:lnTo>
                    <a:pt x="1536702" y="252041"/>
                  </a:lnTo>
                  <a:lnTo>
                    <a:pt x="1568562" y="284070"/>
                  </a:lnTo>
                  <a:lnTo>
                    <a:pt x="1598823" y="317644"/>
                  </a:lnTo>
                  <a:lnTo>
                    <a:pt x="1627420" y="352700"/>
                  </a:lnTo>
                  <a:lnTo>
                    <a:pt x="1654292" y="389175"/>
                  </a:lnTo>
                  <a:lnTo>
                    <a:pt x="1679376" y="427005"/>
                  </a:lnTo>
                  <a:lnTo>
                    <a:pt x="1702608" y="466128"/>
                  </a:lnTo>
                  <a:lnTo>
                    <a:pt x="1723926" y="506480"/>
                  </a:lnTo>
                  <a:lnTo>
                    <a:pt x="1743266" y="547997"/>
                  </a:lnTo>
                  <a:lnTo>
                    <a:pt x="1760567" y="590618"/>
                  </a:lnTo>
                  <a:lnTo>
                    <a:pt x="1775766" y="634277"/>
                  </a:lnTo>
                  <a:lnTo>
                    <a:pt x="1788798" y="678914"/>
                  </a:lnTo>
                  <a:lnTo>
                    <a:pt x="1799602" y="724463"/>
                  </a:lnTo>
                  <a:lnTo>
                    <a:pt x="1808114" y="770862"/>
                  </a:lnTo>
                  <a:lnTo>
                    <a:pt x="1814273" y="818048"/>
                  </a:lnTo>
                  <a:lnTo>
                    <a:pt x="1818014" y="865957"/>
                  </a:lnTo>
                  <a:lnTo>
                    <a:pt x="1819275" y="914526"/>
                  </a:lnTo>
                  <a:lnTo>
                    <a:pt x="1818014" y="963083"/>
                  </a:lnTo>
                  <a:lnTo>
                    <a:pt x="1814273" y="1010979"/>
                  </a:lnTo>
                  <a:lnTo>
                    <a:pt x="1808114" y="1058153"/>
                  </a:lnTo>
                  <a:lnTo>
                    <a:pt x="1799602" y="1104540"/>
                  </a:lnTo>
                  <a:lnTo>
                    <a:pt x="1788798" y="1150079"/>
                  </a:lnTo>
                  <a:lnTo>
                    <a:pt x="1775766" y="1194704"/>
                  </a:lnTo>
                  <a:lnTo>
                    <a:pt x="1760567" y="1238354"/>
                  </a:lnTo>
                  <a:lnTo>
                    <a:pt x="1743266" y="1280965"/>
                  </a:lnTo>
                  <a:lnTo>
                    <a:pt x="1723926" y="1322473"/>
                  </a:lnTo>
                  <a:lnTo>
                    <a:pt x="1702608" y="1362816"/>
                  </a:lnTo>
                  <a:lnTo>
                    <a:pt x="1679376" y="1401931"/>
                  </a:lnTo>
                  <a:lnTo>
                    <a:pt x="1654292" y="1439754"/>
                  </a:lnTo>
                  <a:lnTo>
                    <a:pt x="1627420" y="1476221"/>
                  </a:lnTo>
                  <a:lnTo>
                    <a:pt x="1598823" y="1511270"/>
                  </a:lnTo>
                  <a:lnTo>
                    <a:pt x="1568562" y="1544838"/>
                  </a:lnTo>
                  <a:lnTo>
                    <a:pt x="1536702" y="1576862"/>
                  </a:lnTo>
                  <a:lnTo>
                    <a:pt x="1503305" y="1607277"/>
                  </a:lnTo>
                  <a:lnTo>
                    <a:pt x="1468434" y="1636021"/>
                  </a:lnTo>
                  <a:lnTo>
                    <a:pt x="1432152" y="1663031"/>
                  </a:lnTo>
                  <a:lnTo>
                    <a:pt x="1394521" y="1688243"/>
                  </a:lnTo>
                  <a:lnTo>
                    <a:pt x="1355605" y="1711595"/>
                  </a:lnTo>
                  <a:lnTo>
                    <a:pt x="1315466" y="1733022"/>
                  </a:lnTo>
                  <a:lnTo>
                    <a:pt x="1274168" y="1752463"/>
                  </a:lnTo>
                  <a:lnTo>
                    <a:pt x="1231772" y="1769853"/>
                  </a:lnTo>
                  <a:lnTo>
                    <a:pt x="1188343" y="1785129"/>
                  </a:lnTo>
                  <a:lnTo>
                    <a:pt x="1143943" y="1798229"/>
                  </a:lnTo>
                  <a:lnTo>
                    <a:pt x="1098634" y="1809089"/>
                  </a:lnTo>
                  <a:lnTo>
                    <a:pt x="1052480" y="1817645"/>
                  </a:lnTo>
                  <a:lnTo>
                    <a:pt x="1005543" y="1823835"/>
                  </a:lnTo>
                  <a:lnTo>
                    <a:pt x="957887" y="1827596"/>
                  </a:lnTo>
                  <a:lnTo>
                    <a:pt x="909574" y="1828863"/>
                  </a:lnTo>
                  <a:lnTo>
                    <a:pt x="861261" y="1827596"/>
                  </a:lnTo>
                  <a:lnTo>
                    <a:pt x="813606" y="1823835"/>
                  </a:lnTo>
                  <a:lnTo>
                    <a:pt x="766671" y="1817645"/>
                  </a:lnTo>
                  <a:lnTo>
                    <a:pt x="720519" y="1809089"/>
                  </a:lnTo>
                  <a:lnTo>
                    <a:pt x="675213" y="1798229"/>
                  </a:lnTo>
                  <a:lnTo>
                    <a:pt x="630816" y="1785129"/>
                  </a:lnTo>
                  <a:lnTo>
                    <a:pt x="587391" y="1769853"/>
                  </a:lnTo>
                  <a:lnTo>
                    <a:pt x="545000" y="1752463"/>
                  </a:lnTo>
                  <a:lnTo>
                    <a:pt x="503707" y="1733022"/>
                  </a:lnTo>
                  <a:lnTo>
                    <a:pt x="463573" y="1711595"/>
                  </a:lnTo>
                  <a:lnTo>
                    <a:pt x="424662" y="1688243"/>
                  </a:lnTo>
                  <a:lnTo>
                    <a:pt x="387037" y="1663031"/>
                  </a:lnTo>
                  <a:lnTo>
                    <a:pt x="350761" y="1636021"/>
                  </a:lnTo>
                  <a:lnTo>
                    <a:pt x="315896" y="1607277"/>
                  </a:lnTo>
                  <a:lnTo>
                    <a:pt x="282505" y="1576862"/>
                  </a:lnTo>
                  <a:lnTo>
                    <a:pt x="250651" y="1544838"/>
                  </a:lnTo>
                  <a:lnTo>
                    <a:pt x="220397" y="1511270"/>
                  </a:lnTo>
                  <a:lnTo>
                    <a:pt x="191806" y="1476221"/>
                  </a:lnTo>
                  <a:lnTo>
                    <a:pt x="164940" y="1439754"/>
                  </a:lnTo>
                  <a:lnTo>
                    <a:pt x="139862" y="1401931"/>
                  </a:lnTo>
                  <a:lnTo>
                    <a:pt x="116635" y="1362816"/>
                  </a:lnTo>
                  <a:lnTo>
                    <a:pt x="95323" y="1322473"/>
                  </a:lnTo>
                  <a:lnTo>
                    <a:pt x="75987" y="1280965"/>
                  </a:lnTo>
                  <a:lnTo>
                    <a:pt x="58690" y="1238354"/>
                  </a:lnTo>
                  <a:lnTo>
                    <a:pt x="43496" y="1194704"/>
                  </a:lnTo>
                  <a:lnTo>
                    <a:pt x="30467" y="1150079"/>
                  </a:lnTo>
                  <a:lnTo>
                    <a:pt x="19666" y="1104540"/>
                  </a:lnTo>
                  <a:lnTo>
                    <a:pt x="11156" y="1058153"/>
                  </a:lnTo>
                  <a:lnTo>
                    <a:pt x="5000" y="1010979"/>
                  </a:lnTo>
                  <a:lnTo>
                    <a:pt x="1260" y="963083"/>
                  </a:lnTo>
                  <a:lnTo>
                    <a:pt x="0" y="914526"/>
                  </a:lnTo>
                  <a:close/>
                </a:path>
              </a:pathLst>
            </a:custGeom>
            <a:noFill/>
            <a:ln cap="flat" cmpd="sng" w="9525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29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29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4763" y="0"/>
            <a:ext cx="12187555" cy="2922523"/>
            <a:chOff x="4763" y="0"/>
            <a:chExt cx="12187555" cy="2922523"/>
          </a:xfrm>
        </p:grpSpPr>
        <p:pic>
          <p:nvPicPr>
            <p:cNvPr id="75" name="Google Shape;7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63174" y="219075"/>
              <a:ext cx="1762125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3"/>
            <p:cNvSpPr/>
            <p:nvPr/>
          </p:nvSpPr>
          <p:spPr>
            <a:xfrm>
              <a:off x="4763" y="0"/>
              <a:ext cx="12187555" cy="2910205"/>
            </a:xfrm>
            <a:custGeom>
              <a:rect b="b" l="l" r="r" t="t"/>
              <a:pathLst>
                <a:path extrusionOk="0" h="2910205" w="12187555">
                  <a:moveTo>
                    <a:pt x="0" y="2909824"/>
                  </a:moveTo>
                  <a:lnTo>
                    <a:pt x="12187236" y="2909824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2909824"/>
                  </a:lnTo>
                  <a:close/>
                </a:path>
              </a:pathLst>
            </a:custGeom>
            <a:solidFill>
              <a:srgbClr val="00774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3" y="2897123"/>
              <a:ext cx="12187555" cy="25400"/>
            </a:xfrm>
            <a:custGeom>
              <a:rect b="b" l="l" r="r" t="t"/>
              <a:pathLst>
                <a:path extrusionOk="0" h="25400" w="12187555">
                  <a:moveTo>
                    <a:pt x="0" y="25400"/>
                  </a:moveTo>
                  <a:lnTo>
                    <a:pt x="12187236" y="25400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74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3" y="0"/>
              <a:ext cx="0" cy="2910205"/>
            </a:xfrm>
            <a:custGeom>
              <a:rect b="b" l="l" r="r" t="t"/>
              <a:pathLst>
                <a:path extrusionOk="0" h="2910205" w="120000">
                  <a:moveTo>
                    <a:pt x="0" y="0"/>
                  </a:moveTo>
                  <a:lnTo>
                    <a:pt x="0" y="2909824"/>
                  </a:lnTo>
                </a:path>
              </a:pathLst>
            </a:custGeom>
            <a:noFill/>
            <a:ln cap="flat" cmpd="sng" w="254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3"/>
          <p:cNvSpPr txBox="1"/>
          <p:nvPr>
            <p:ph type="title"/>
          </p:nvPr>
        </p:nvSpPr>
        <p:spPr>
          <a:xfrm>
            <a:off x="3014726" y="2228468"/>
            <a:ext cx="6167755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</a:rPr>
              <a:t>PROGRAMME STRUCTURE</a:t>
            </a:r>
            <a:endParaRPr sz="3500"/>
          </a:p>
        </p:txBody>
      </p:sp>
      <p:sp>
        <p:nvSpPr>
          <p:cNvPr id="80" name="Google Shape;80;p3"/>
          <p:cNvSpPr txBox="1"/>
          <p:nvPr/>
        </p:nvSpPr>
        <p:spPr>
          <a:xfrm>
            <a:off x="2036445" y="3377882"/>
            <a:ext cx="7640320" cy="1931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8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lang="en-US" sz="180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Introduction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- Highlights of the Act 2013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Understanding </a:t>
            </a:r>
            <a:r>
              <a:rPr b="1" lang="en-US" sz="180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Sexual Harassment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lang="en-US" sz="180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Internal Committee (IC)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- Formation, Roles and Responsibilities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lang="en-US" sz="180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Roles and responsibilities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of Employees &amp; Managers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3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3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30"/>
          <p:cNvGrpSpPr/>
          <p:nvPr/>
        </p:nvGrpSpPr>
        <p:grpSpPr>
          <a:xfrm>
            <a:off x="366712" y="2748026"/>
            <a:ext cx="2867025" cy="619125"/>
            <a:chOff x="366712" y="2748026"/>
            <a:chExt cx="2867025" cy="619125"/>
          </a:xfrm>
        </p:grpSpPr>
        <p:sp>
          <p:nvSpPr>
            <p:cNvPr id="530" name="Google Shape;530;p30"/>
            <p:cNvSpPr/>
            <p:nvPr/>
          </p:nvSpPr>
          <p:spPr>
            <a:xfrm>
              <a:off x="366712" y="2748026"/>
              <a:ext cx="2867025" cy="619125"/>
            </a:xfrm>
            <a:custGeom>
              <a:rect b="b" l="l" r="r" t="t"/>
              <a:pathLst>
                <a:path extrusionOk="0" h="619125" w="2867025">
                  <a:moveTo>
                    <a:pt x="2867025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2867025" y="619125"/>
                  </a:lnTo>
                  <a:lnTo>
                    <a:pt x="2867025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66712" y="2748026"/>
              <a:ext cx="2867025" cy="619125"/>
            </a:xfrm>
            <a:custGeom>
              <a:rect b="b" l="l" r="r" t="t"/>
              <a:pathLst>
                <a:path extrusionOk="0" h="619125" w="2867025">
                  <a:moveTo>
                    <a:pt x="0" y="619125"/>
                  </a:moveTo>
                  <a:lnTo>
                    <a:pt x="2867025" y="619125"/>
                  </a:lnTo>
                  <a:lnTo>
                    <a:pt x="2867025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noFill/>
            <a:ln cap="flat" cmpd="sng" w="25400">
              <a:solidFill>
                <a:srgbClr val="009F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30"/>
          <p:cNvSpPr txBox="1"/>
          <p:nvPr/>
        </p:nvSpPr>
        <p:spPr>
          <a:xfrm>
            <a:off x="366712" y="2860611"/>
            <a:ext cx="286702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6388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Don’t blame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p30"/>
          <p:cNvSpPr/>
          <p:nvPr/>
        </p:nvSpPr>
        <p:spPr>
          <a:xfrm>
            <a:off x="366712" y="3367087"/>
            <a:ext cx="2867025" cy="3009900"/>
          </a:xfrm>
          <a:custGeom>
            <a:rect b="b" l="l" r="r" t="t"/>
            <a:pathLst>
              <a:path extrusionOk="0" h="3009900" w="2867025">
                <a:moveTo>
                  <a:pt x="0" y="3009900"/>
                </a:moveTo>
                <a:lnTo>
                  <a:pt x="2867025" y="3009900"/>
                </a:lnTo>
                <a:lnTo>
                  <a:pt x="2867025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noFill/>
          <a:ln cap="flat" cmpd="sng" w="25400">
            <a:solidFill>
              <a:srgbClr val="CADF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0"/>
          <p:cNvSpPr txBox="1"/>
          <p:nvPr/>
        </p:nvSpPr>
        <p:spPr>
          <a:xfrm>
            <a:off x="366712" y="3354387"/>
            <a:ext cx="2867025" cy="3035300"/>
          </a:xfrm>
          <a:prstGeom prst="rect">
            <a:avLst/>
          </a:prstGeom>
          <a:solidFill>
            <a:srgbClr val="CADFD3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90500">
            <a:spAutoFit/>
          </a:bodyPr>
          <a:lstStyle/>
          <a:p>
            <a:pPr indent="0" lvl="0" marL="2019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Don’t blame yourself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87680" marR="194310" rtl="0" algn="l">
              <a:lnSpc>
                <a:spcPct val="107142"/>
              </a:lnSpc>
              <a:spcBef>
                <a:spcPts val="74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By blaming yourself, you indicate that the harasser has the right to continue such action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Font typeface="Noto Sans Symbols"/>
              <a:buNone/>
            </a:pPr>
            <a:r>
              <a:t/>
            </a: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87680" marR="281305" rtl="0" algn="just">
              <a:lnSpc>
                <a:spcPct val="894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Harassers will continue if they feel they can get away with it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5" name="Google Shape;535;p30"/>
          <p:cNvGrpSpPr/>
          <p:nvPr/>
        </p:nvGrpSpPr>
        <p:grpSpPr>
          <a:xfrm>
            <a:off x="3310001" y="2748026"/>
            <a:ext cx="2867025" cy="619125"/>
            <a:chOff x="3310001" y="2748026"/>
            <a:chExt cx="2867025" cy="619125"/>
          </a:xfrm>
        </p:grpSpPr>
        <p:sp>
          <p:nvSpPr>
            <p:cNvPr id="536" name="Google Shape;536;p30"/>
            <p:cNvSpPr/>
            <p:nvPr/>
          </p:nvSpPr>
          <p:spPr>
            <a:xfrm>
              <a:off x="3310001" y="2748026"/>
              <a:ext cx="2867025" cy="619125"/>
            </a:xfrm>
            <a:custGeom>
              <a:rect b="b" l="l" r="r" t="t"/>
              <a:pathLst>
                <a:path extrusionOk="0" h="619125" w="2867025">
                  <a:moveTo>
                    <a:pt x="2867025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2867025" y="619125"/>
                  </a:lnTo>
                  <a:lnTo>
                    <a:pt x="2867025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3310001" y="2748026"/>
              <a:ext cx="2867025" cy="619125"/>
            </a:xfrm>
            <a:custGeom>
              <a:rect b="b" l="l" r="r" t="t"/>
              <a:pathLst>
                <a:path extrusionOk="0" h="619125" w="2867025">
                  <a:moveTo>
                    <a:pt x="0" y="619125"/>
                  </a:moveTo>
                  <a:lnTo>
                    <a:pt x="2867025" y="619125"/>
                  </a:lnTo>
                  <a:lnTo>
                    <a:pt x="2867025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noFill/>
            <a:ln cap="flat" cmpd="sng" w="25400">
              <a:solidFill>
                <a:srgbClr val="009F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30"/>
          <p:cNvSpPr txBox="1"/>
          <p:nvPr/>
        </p:nvSpPr>
        <p:spPr>
          <a:xfrm>
            <a:off x="3310001" y="2860611"/>
            <a:ext cx="286702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817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Speak Up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3310001" y="3367087"/>
            <a:ext cx="2867025" cy="3009900"/>
          </a:xfrm>
          <a:custGeom>
            <a:rect b="b" l="l" r="r" t="t"/>
            <a:pathLst>
              <a:path extrusionOk="0" h="3009900" w="2867025">
                <a:moveTo>
                  <a:pt x="0" y="3009900"/>
                </a:moveTo>
                <a:lnTo>
                  <a:pt x="2867025" y="3009900"/>
                </a:lnTo>
                <a:lnTo>
                  <a:pt x="2867025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noFill/>
          <a:ln cap="flat" cmpd="sng" w="25400">
            <a:solidFill>
              <a:srgbClr val="CADF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 txBox="1"/>
          <p:nvPr/>
        </p:nvSpPr>
        <p:spPr>
          <a:xfrm>
            <a:off x="3310001" y="3354387"/>
            <a:ext cx="2867025" cy="3035300"/>
          </a:xfrm>
          <a:prstGeom prst="rect">
            <a:avLst/>
          </a:prstGeom>
          <a:solidFill>
            <a:srgbClr val="CADFD3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90500">
            <a:spAutoFit/>
          </a:bodyPr>
          <a:lstStyle/>
          <a:p>
            <a:pPr indent="0" lvl="0" marL="200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Don’t just take it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85775" rtl="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Confront the person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SzPts val="1650"/>
              <a:buFont typeface="Noto Sans Symbols"/>
              <a:buNone/>
            </a:pPr>
            <a:r>
              <a:t/>
            </a: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85775" marR="29337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Let the person know that the behavior is offensive and you want it to STOP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1" name="Google Shape;541;p30"/>
          <p:cNvGrpSpPr/>
          <p:nvPr/>
        </p:nvGrpSpPr>
        <p:grpSpPr>
          <a:xfrm>
            <a:off x="6253226" y="2748026"/>
            <a:ext cx="2800350" cy="619125"/>
            <a:chOff x="6253226" y="2748026"/>
            <a:chExt cx="2800350" cy="619125"/>
          </a:xfrm>
        </p:grpSpPr>
        <p:sp>
          <p:nvSpPr>
            <p:cNvPr id="542" name="Google Shape;542;p30"/>
            <p:cNvSpPr/>
            <p:nvPr/>
          </p:nvSpPr>
          <p:spPr>
            <a:xfrm>
              <a:off x="6253226" y="2748026"/>
              <a:ext cx="2800350" cy="619125"/>
            </a:xfrm>
            <a:custGeom>
              <a:rect b="b" l="l" r="r" t="t"/>
              <a:pathLst>
                <a:path extrusionOk="0" h="619125" w="2800350">
                  <a:moveTo>
                    <a:pt x="2800350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2800350" y="619125"/>
                  </a:lnTo>
                  <a:lnTo>
                    <a:pt x="280035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6253226" y="2748026"/>
              <a:ext cx="2800350" cy="619125"/>
            </a:xfrm>
            <a:custGeom>
              <a:rect b="b" l="l" r="r" t="t"/>
              <a:pathLst>
                <a:path extrusionOk="0" h="619125" w="2800350">
                  <a:moveTo>
                    <a:pt x="0" y="619125"/>
                  </a:moveTo>
                  <a:lnTo>
                    <a:pt x="2800350" y="619125"/>
                  </a:lnTo>
                  <a:lnTo>
                    <a:pt x="2800350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noFill/>
            <a:ln cap="flat" cmpd="sng" w="25400">
              <a:solidFill>
                <a:srgbClr val="009F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4" name="Google Shape;544;p30"/>
          <p:cNvSpPr txBox="1"/>
          <p:nvPr/>
        </p:nvSpPr>
        <p:spPr>
          <a:xfrm>
            <a:off x="6253226" y="2860611"/>
            <a:ext cx="2800350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marR="31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Keep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6253226" y="3367087"/>
            <a:ext cx="2800350" cy="3009900"/>
          </a:xfrm>
          <a:custGeom>
            <a:rect b="b" l="l" r="r" t="t"/>
            <a:pathLst>
              <a:path extrusionOk="0" h="3009900" w="2800350">
                <a:moveTo>
                  <a:pt x="0" y="3009900"/>
                </a:moveTo>
                <a:lnTo>
                  <a:pt x="2800350" y="3009900"/>
                </a:lnTo>
                <a:lnTo>
                  <a:pt x="2800350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noFill/>
          <a:ln cap="flat" cmpd="sng" w="25400">
            <a:solidFill>
              <a:srgbClr val="CADF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0"/>
          <p:cNvSpPr txBox="1"/>
          <p:nvPr/>
        </p:nvSpPr>
        <p:spPr>
          <a:xfrm>
            <a:off x="6253226" y="3354387"/>
            <a:ext cx="2800350" cy="3035300"/>
          </a:xfrm>
          <a:prstGeom prst="rect">
            <a:avLst/>
          </a:prstGeom>
          <a:solidFill>
            <a:srgbClr val="CADFD3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90500">
            <a:spAutoFit/>
          </a:bodyPr>
          <a:lstStyle/>
          <a:p>
            <a:pPr indent="0" lvl="0" marL="1987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Keep records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84505" marR="238125" rtl="0" algn="l">
              <a:lnSpc>
                <a:spcPct val="107142"/>
              </a:lnSpc>
              <a:spcBef>
                <a:spcPts val="74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Write down the date of occurrence, location, names of witnesses and details of the incident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84505" marR="280035" rtl="0" algn="l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If you receive any SMS, WhatsApp messages/ images, keep them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7" name="Google Shape;547;p30"/>
          <p:cNvGrpSpPr/>
          <p:nvPr/>
        </p:nvGrpSpPr>
        <p:grpSpPr>
          <a:xfrm>
            <a:off x="9120251" y="2748026"/>
            <a:ext cx="2714625" cy="619125"/>
            <a:chOff x="9120251" y="2748026"/>
            <a:chExt cx="2714625" cy="619125"/>
          </a:xfrm>
        </p:grpSpPr>
        <p:sp>
          <p:nvSpPr>
            <p:cNvPr id="548" name="Google Shape;548;p30"/>
            <p:cNvSpPr/>
            <p:nvPr/>
          </p:nvSpPr>
          <p:spPr>
            <a:xfrm>
              <a:off x="9120251" y="2748026"/>
              <a:ext cx="2714625" cy="619125"/>
            </a:xfrm>
            <a:custGeom>
              <a:rect b="b" l="l" r="r" t="t"/>
              <a:pathLst>
                <a:path extrusionOk="0" h="619125" w="2714625">
                  <a:moveTo>
                    <a:pt x="2714625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2714625" y="619125"/>
                  </a:lnTo>
                  <a:lnTo>
                    <a:pt x="2714625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9120251" y="2748026"/>
              <a:ext cx="2714625" cy="619125"/>
            </a:xfrm>
            <a:custGeom>
              <a:rect b="b" l="l" r="r" t="t"/>
              <a:pathLst>
                <a:path extrusionOk="0" h="619125" w="2714625">
                  <a:moveTo>
                    <a:pt x="0" y="619125"/>
                  </a:moveTo>
                  <a:lnTo>
                    <a:pt x="2714625" y="619125"/>
                  </a:lnTo>
                  <a:lnTo>
                    <a:pt x="2714625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noFill/>
            <a:ln cap="flat" cmpd="sng" w="25400">
              <a:solidFill>
                <a:srgbClr val="009F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30"/>
          <p:cNvSpPr txBox="1"/>
          <p:nvPr/>
        </p:nvSpPr>
        <p:spPr>
          <a:xfrm>
            <a:off x="9120251" y="2860611"/>
            <a:ext cx="271462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76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Raise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9120251" y="3367087"/>
            <a:ext cx="2714625" cy="3009900"/>
          </a:xfrm>
          <a:custGeom>
            <a:rect b="b" l="l" r="r" t="t"/>
            <a:pathLst>
              <a:path extrusionOk="0" h="3009900" w="2714625">
                <a:moveTo>
                  <a:pt x="0" y="3009900"/>
                </a:moveTo>
                <a:lnTo>
                  <a:pt x="2714625" y="3009900"/>
                </a:lnTo>
                <a:lnTo>
                  <a:pt x="2714625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noFill/>
          <a:ln cap="flat" cmpd="sng" w="25400">
            <a:solidFill>
              <a:srgbClr val="CADF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0"/>
          <p:cNvSpPr txBox="1"/>
          <p:nvPr/>
        </p:nvSpPr>
        <p:spPr>
          <a:xfrm>
            <a:off x="9120251" y="3354387"/>
            <a:ext cx="2714625" cy="3035300"/>
          </a:xfrm>
          <a:prstGeom prst="rect">
            <a:avLst/>
          </a:prstGeom>
          <a:solidFill>
            <a:srgbClr val="CADFD3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211450">
            <a:spAutoFit/>
          </a:bodyPr>
          <a:lstStyle/>
          <a:p>
            <a:pPr indent="0" lvl="0" marL="208915" marR="421005" rtl="0" algn="l">
              <a:lnSpc>
                <a:spcPct val="111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Raise a complaint to your Internal Committee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494665" marR="522605" rtl="0" algn="l">
              <a:lnSpc>
                <a:spcPct val="107142"/>
              </a:lnSpc>
              <a:spcBef>
                <a:spcPts val="70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if you are apprehensive, take the help of a colleague or friend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Font typeface="Noto Sans Symbols"/>
              <a:buNone/>
            </a:pPr>
            <a:r>
              <a:t/>
            </a: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494665" marR="365125" rtl="0" algn="l">
              <a:lnSpc>
                <a:spcPct val="894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Do not exaggerate, overstate or understate anything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p30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25">
            <a:spAutoFit/>
          </a:bodyPr>
          <a:lstStyle/>
          <a:p>
            <a:pPr indent="0" lvl="0" marL="12700" rtl="0" algn="l">
              <a:lnSpc>
                <a:spcPct val="119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 of an Employee….</a:t>
            </a:r>
            <a:endParaRPr/>
          </a:p>
          <a:p>
            <a:pPr indent="0" lvl="0" marL="12700" rtl="0" algn="l">
              <a:lnSpc>
                <a:spcPct val="119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Montserrat"/>
                <a:ea typeface="Montserrat"/>
                <a:cs typeface="Montserrat"/>
                <a:sym typeface="Montserrat"/>
              </a:rPr>
              <a:t>If you are witness</a:t>
            </a:r>
            <a:endParaRPr/>
          </a:p>
        </p:txBody>
      </p:sp>
      <p:grpSp>
        <p:nvGrpSpPr>
          <p:cNvPr id="554" name="Google Shape;554;p30"/>
          <p:cNvGrpSpPr/>
          <p:nvPr/>
        </p:nvGrpSpPr>
        <p:grpSpPr>
          <a:xfrm>
            <a:off x="1443100" y="2052574"/>
            <a:ext cx="828675" cy="819277"/>
            <a:chOff x="1443100" y="2052574"/>
            <a:chExt cx="828675" cy="819277"/>
          </a:xfrm>
        </p:grpSpPr>
        <p:pic>
          <p:nvPicPr>
            <p:cNvPr id="555" name="Google Shape;555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3100" y="2052574"/>
              <a:ext cx="828675" cy="81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30"/>
            <p:cNvSpPr/>
            <p:nvPr/>
          </p:nvSpPr>
          <p:spPr>
            <a:xfrm>
              <a:off x="1443100" y="2052701"/>
              <a:ext cx="828675" cy="819150"/>
            </a:xfrm>
            <a:custGeom>
              <a:rect b="b" l="l" r="r" t="t"/>
              <a:pathLst>
                <a:path extrusionOk="0" h="819150" w="828675">
                  <a:moveTo>
                    <a:pt x="0" y="409575"/>
                  </a:moveTo>
                  <a:lnTo>
                    <a:pt x="2786" y="361789"/>
                  </a:lnTo>
                  <a:lnTo>
                    <a:pt x="10938" y="315627"/>
                  </a:lnTo>
                  <a:lnTo>
                    <a:pt x="24145" y="271397"/>
                  </a:lnTo>
                  <a:lnTo>
                    <a:pt x="42097" y="229405"/>
                  </a:lnTo>
                  <a:lnTo>
                    <a:pt x="64483" y="189957"/>
                  </a:lnTo>
                  <a:lnTo>
                    <a:pt x="90993" y="153359"/>
                  </a:lnTo>
                  <a:lnTo>
                    <a:pt x="121316" y="119919"/>
                  </a:lnTo>
                  <a:lnTo>
                    <a:pt x="155142" y="89943"/>
                  </a:lnTo>
                  <a:lnTo>
                    <a:pt x="192161" y="63738"/>
                  </a:lnTo>
                  <a:lnTo>
                    <a:pt x="232061" y="41610"/>
                  </a:lnTo>
                  <a:lnTo>
                    <a:pt x="274533" y="23865"/>
                  </a:lnTo>
                  <a:lnTo>
                    <a:pt x="319266" y="10811"/>
                  </a:lnTo>
                  <a:lnTo>
                    <a:pt x="365950" y="2753"/>
                  </a:lnTo>
                  <a:lnTo>
                    <a:pt x="414274" y="0"/>
                  </a:lnTo>
                  <a:lnTo>
                    <a:pt x="462599" y="2753"/>
                  </a:lnTo>
                  <a:lnTo>
                    <a:pt x="509288" y="10811"/>
                  </a:lnTo>
                  <a:lnTo>
                    <a:pt x="554029" y="23865"/>
                  </a:lnTo>
                  <a:lnTo>
                    <a:pt x="596511" y="41610"/>
                  </a:lnTo>
                  <a:lnTo>
                    <a:pt x="636423" y="63738"/>
                  </a:lnTo>
                  <a:lnTo>
                    <a:pt x="673455" y="89943"/>
                  </a:lnTo>
                  <a:lnTo>
                    <a:pt x="707294" y="119919"/>
                  </a:lnTo>
                  <a:lnTo>
                    <a:pt x="737631" y="153359"/>
                  </a:lnTo>
                  <a:lnTo>
                    <a:pt x="764154" y="189957"/>
                  </a:lnTo>
                  <a:lnTo>
                    <a:pt x="786552" y="229405"/>
                  </a:lnTo>
                  <a:lnTo>
                    <a:pt x="804514" y="271397"/>
                  </a:lnTo>
                  <a:lnTo>
                    <a:pt x="817729" y="315627"/>
                  </a:lnTo>
                  <a:lnTo>
                    <a:pt x="825886" y="361789"/>
                  </a:lnTo>
                  <a:lnTo>
                    <a:pt x="828675" y="409575"/>
                  </a:lnTo>
                  <a:lnTo>
                    <a:pt x="825886" y="457337"/>
                  </a:lnTo>
                  <a:lnTo>
                    <a:pt x="817729" y="503482"/>
                  </a:lnTo>
                  <a:lnTo>
                    <a:pt x="804514" y="547701"/>
                  </a:lnTo>
                  <a:lnTo>
                    <a:pt x="786552" y="589689"/>
                  </a:lnTo>
                  <a:lnTo>
                    <a:pt x="764154" y="629136"/>
                  </a:lnTo>
                  <a:lnTo>
                    <a:pt x="737631" y="665736"/>
                  </a:lnTo>
                  <a:lnTo>
                    <a:pt x="707294" y="699182"/>
                  </a:lnTo>
                  <a:lnTo>
                    <a:pt x="673455" y="729166"/>
                  </a:lnTo>
                  <a:lnTo>
                    <a:pt x="636423" y="755380"/>
                  </a:lnTo>
                  <a:lnTo>
                    <a:pt x="596511" y="777517"/>
                  </a:lnTo>
                  <a:lnTo>
                    <a:pt x="554029" y="795270"/>
                  </a:lnTo>
                  <a:lnTo>
                    <a:pt x="509288" y="808332"/>
                  </a:lnTo>
                  <a:lnTo>
                    <a:pt x="462599" y="816394"/>
                  </a:lnTo>
                  <a:lnTo>
                    <a:pt x="414274" y="819150"/>
                  </a:lnTo>
                  <a:lnTo>
                    <a:pt x="365950" y="816394"/>
                  </a:lnTo>
                  <a:lnTo>
                    <a:pt x="319266" y="808332"/>
                  </a:lnTo>
                  <a:lnTo>
                    <a:pt x="274533" y="795270"/>
                  </a:lnTo>
                  <a:lnTo>
                    <a:pt x="232061" y="777517"/>
                  </a:lnTo>
                  <a:lnTo>
                    <a:pt x="192161" y="755380"/>
                  </a:lnTo>
                  <a:lnTo>
                    <a:pt x="155142" y="729166"/>
                  </a:lnTo>
                  <a:lnTo>
                    <a:pt x="121316" y="699182"/>
                  </a:lnTo>
                  <a:lnTo>
                    <a:pt x="90993" y="665736"/>
                  </a:lnTo>
                  <a:lnTo>
                    <a:pt x="64483" y="629136"/>
                  </a:lnTo>
                  <a:lnTo>
                    <a:pt x="42097" y="589689"/>
                  </a:lnTo>
                  <a:lnTo>
                    <a:pt x="24145" y="547701"/>
                  </a:lnTo>
                  <a:lnTo>
                    <a:pt x="10938" y="503482"/>
                  </a:lnTo>
                  <a:lnTo>
                    <a:pt x="2786" y="457337"/>
                  </a:lnTo>
                  <a:lnTo>
                    <a:pt x="0" y="4095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0"/>
          <p:cNvGrpSpPr/>
          <p:nvPr/>
        </p:nvGrpSpPr>
        <p:grpSpPr>
          <a:xfrm>
            <a:off x="4338701" y="2062226"/>
            <a:ext cx="828675" cy="819150"/>
            <a:chOff x="4338701" y="2062226"/>
            <a:chExt cx="828675" cy="819150"/>
          </a:xfrm>
        </p:grpSpPr>
        <p:pic>
          <p:nvPicPr>
            <p:cNvPr id="558" name="Google Shape;558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46956" y="2062226"/>
              <a:ext cx="820293" cy="81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" name="Google Shape;559;p30"/>
            <p:cNvSpPr/>
            <p:nvPr/>
          </p:nvSpPr>
          <p:spPr>
            <a:xfrm>
              <a:off x="4338701" y="2062226"/>
              <a:ext cx="828675" cy="819150"/>
            </a:xfrm>
            <a:custGeom>
              <a:rect b="b" l="l" r="r" t="t"/>
              <a:pathLst>
                <a:path extrusionOk="0" h="819150" w="828675">
                  <a:moveTo>
                    <a:pt x="0" y="409575"/>
                  </a:moveTo>
                  <a:lnTo>
                    <a:pt x="2786" y="361789"/>
                  </a:lnTo>
                  <a:lnTo>
                    <a:pt x="10938" y="315627"/>
                  </a:lnTo>
                  <a:lnTo>
                    <a:pt x="24145" y="271397"/>
                  </a:lnTo>
                  <a:lnTo>
                    <a:pt x="42097" y="229405"/>
                  </a:lnTo>
                  <a:lnTo>
                    <a:pt x="64483" y="189957"/>
                  </a:lnTo>
                  <a:lnTo>
                    <a:pt x="90993" y="153359"/>
                  </a:lnTo>
                  <a:lnTo>
                    <a:pt x="121316" y="119919"/>
                  </a:lnTo>
                  <a:lnTo>
                    <a:pt x="155142" y="89943"/>
                  </a:lnTo>
                  <a:lnTo>
                    <a:pt x="192161" y="63738"/>
                  </a:lnTo>
                  <a:lnTo>
                    <a:pt x="232061" y="41610"/>
                  </a:lnTo>
                  <a:lnTo>
                    <a:pt x="274533" y="23865"/>
                  </a:lnTo>
                  <a:lnTo>
                    <a:pt x="319266" y="10811"/>
                  </a:lnTo>
                  <a:lnTo>
                    <a:pt x="365950" y="2753"/>
                  </a:lnTo>
                  <a:lnTo>
                    <a:pt x="414274" y="0"/>
                  </a:lnTo>
                  <a:lnTo>
                    <a:pt x="462599" y="2753"/>
                  </a:lnTo>
                  <a:lnTo>
                    <a:pt x="509288" y="10811"/>
                  </a:lnTo>
                  <a:lnTo>
                    <a:pt x="554029" y="23865"/>
                  </a:lnTo>
                  <a:lnTo>
                    <a:pt x="596511" y="41610"/>
                  </a:lnTo>
                  <a:lnTo>
                    <a:pt x="636423" y="63738"/>
                  </a:lnTo>
                  <a:lnTo>
                    <a:pt x="673455" y="89943"/>
                  </a:lnTo>
                  <a:lnTo>
                    <a:pt x="707294" y="119919"/>
                  </a:lnTo>
                  <a:lnTo>
                    <a:pt x="737631" y="153359"/>
                  </a:lnTo>
                  <a:lnTo>
                    <a:pt x="764154" y="189957"/>
                  </a:lnTo>
                  <a:lnTo>
                    <a:pt x="786552" y="229405"/>
                  </a:lnTo>
                  <a:lnTo>
                    <a:pt x="804514" y="271397"/>
                  </a:lnTo>
                  <a:lnTo>
                    <a:pt x="817729" y="315627"/>
                  </a:lnTo>
                  <a:lnTo>
                    <a:pt x="825886" y="361789"/>
                  </a:lnTo>
                  <a:lnTo>
                    <a:pt x="828675" y="409575"/>
                  </a:lnTo>
                  <a:lnTo>
                    <a:pt x="825886" y="457337"/>
                  </a:lnTo>
                  <a:lnTo>
                    <a:pt x="817729" y="503482"/>
                  </a:lnTo>
                  <a:lnTo>
                    <a:pt x="804514" y="547701"/>
                  </a:lnTo>
                  <a:lnTo>
                    <a:pt x="786552" y="589689"/>
                  </a:lnTo>
                  <a:lnTo>
                    <a:pt x="764154" y="629136"/>
                  </a:lnTo>
                  <a:lnTo>
                    <a:pt x="737631" y="665736"/>
                  </a:lnTo>
                  <a:lnTo>
                    <a:pt x="707294" y="699182"/>
                  </a:lnTo>
                  <a:lnTo>
                    <a:pt x="673455" y="729166"/>
                  </a:lnTo>
                  <a:lnTo>
                    <a:pt x="636423" y="755380"/>
                  </a:lnTo>
                  <a:lnTo>
                    <a:pt x="596511" y="777517"/>
                  </a:lnTo>
                  <a:lnTo>
                    <a:pt x="554029" y="795270"/>
                  </a:lnTo>
                  <a:lnTo>
                    <a:pt x="509288" y="808332"/>
                  </a:lnTo>
                  <a:lnTo>
                    <a:pt x="462599" y="816394"/>
                  </a:lnTo>
                  <a:lnTo>
                    <a:pt x="414274" y="819150"/>
                  </a:lnTo>
                  <a:lnTo>
                    <a:pt x="365950" y="816394"/>
                  </a:lnTo>
                  <a:lnTo>
                    <a:pt x="319266" y="808332"/>
                  </a:lnTo>
                  <a:lnTo>
                    <a:pt x="274533" y="795270"/>
                  </a:lnTo>
                  <a:lnTo>
                    <a:pt x="232061" y="777517"/>
                  </a:lnTo>
                  <a:lnTo>
                    <a:pt x="192161" y="755380"/>
                  </a:lnTo>
                  <a:lnTo>
                    <a:pt x="155142" y="729166"/>
                  </a:lnTo>
                  <a:lnTo>
                    <a:pt x="121316" y="699182"/>
                  </a:lnTo>
                  <a:lnTo>
                    <a:pt x="90993" y="665736"/>
                  </a:lnTo>
                  <a:lnTo>
                    <a:pt x="64483" y="629136"/>
                  </a:lnTo>
                  <a:lnTo>
                    <a:pt x="42097" y="589689"/>
                  </a:lnTo>
                  <a:lnTo>
                    <a:pt x="24145" y="547701"/>
                  </a:lnTo>
                  <a:lnTo>
                    <a:pt x="10938" y="503482"/>
                  </a:lnTo>
                  <a:lnTo>
                    <a:pt x="2786" y="457337"/>
                  </a:lnTo>
                  <a:lnTo>
                    <a:pt x="0" y="4095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7294626" y="2055876"/>
            <a:ext cx="3632200" cy="850900"/>
            <a:chOff x="7294626" y="2055876"/>
            <a:chExt cx="3632200" cy="850900"/>
          </a:xfrm>
        </p:grpSpPr>
        <p:pic>
          <p:nvPicPr>
            <p:cNvPr id="561" name="Google Shape;56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94626" y="2055876"/>
              <a:ext cx="841375" cy="83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30"/>
            <p:cNvSpPr/>
            <p:nvPr/>
          </p:nvSpPr>
          <p:spPr>
            <a:xfrm>
              <a:off x="7300976" y="2062226"/>
              <a:ext cx="828675" cy="819150"/>
            </a:xfrm>
            <a:custGeom>
              <a:rect b="b" l="l" r="r" t="t"/>
              <a:pathLst>
                <a:path extrusionOk="0" h="819150" w="828675">
                  <a:moveTo>
                    <a:pt x="0" y="409575"/>
                  </a:moveTo>
                  <a:lnTo>
                    <a:pt x="2786" y="361789"/>
                  </a:lnTo>
                  <a:lnTo>
                    <a:pt x="10938" y="315627"/>
                  </a:lnTo>
                  <a:lnTo>
                    <a:pt x="24145" y="271397"/>
                  </a:lnTo>
                  <a:lnTo>
                    <a:pt x="42097" y="229405"/>
                  </a:lnTo>
                  <a:lnTo>
                    <a:pt x="64483" y="189957"/>
                  </a:lnTo>
                  <a:lnTo>
                    <a:pt x="90993" y="153359"/>
                  </a:lnTo>
                  <a:lnTo>
                    <a:pt x="121316" y="119919"/>
                  </a:lnTo>
                  <a:lnTo>
                    <a:pt x="155142" y="89943"/>
                  </a:lnTo>
                  <a:lnTo>
                    <a:pt x="192161" y="63738"/>
                  </a:lnTo>
                  <a:lnTo>
                    <a:pt x="232061" y="41610"/>
                  </a:lnTo>
                  <a:lnTo>
                    <a:pt x="274533" y="23865"/>
                  </a:lnTo>
                  <a:lnTo>
                    <a:pt x="319266" y="10811"/>
                  </a:lnTo>
                  <a:lnTo>
                    <a:pt x="365950" y="2753"/>
                  </a:lnTo>
                  <a:lnTo>
                    <a:pt x="414274" y="0"/>
                  </a:lnTo>
                  <a:lnTo>
                    <a:pt x="462599" y="2753"/>
                  </a:lnTo>
                  <a:lnTo>
                    <a:pt x="509288" y="10811"/>
                  </a:lnTo>
                  <a:lnTo>
                    <a:pt x="554029" y="23865"/>
                  </a:lnTo>
                  <a:lnTo>
                    <a:pt x="596511" y="41610"/>
                  </a:lnTo>
                  <a:lnTo>
                    <a:pt x="636423" y="63738"/>
                  </a:lnTo>
                  <a:lnTo>
                    <a:pt x="673455" y="89943"/>
                  </a:lnTo>
                  <a:lnTo>
                    <a:pt x="707294" y="119919"/>
                  </a:lnTo>
                  <a:lnTo>
                    <a:pt x="737631" y="153359"/>
                  </a:lnTo>
                  <a:lnTo>
                    <a:pt x="764154" y="189957"/>
                  </a:lnTo>
                  <a:lnTo>
                    <a:pt x="786552" y="229405"/>
                  </a:lnTo>
                  <a:lnTo>
                    <a:pt x="804514" y="271397"/>
                  </a:lnTo>
                  <a:lnTo>
                    <a:pt x="817729" y="315627"/>
                  </a:lnTo>
                  <a:lnTo>
                    <a:pt x="825886" y="361789"/>
                  </a:lnTo>
                  <a:lnTo>
                    <a:pt x="828675" y="409575"/>
                  </a:lnTo>
                  <a:lnTo>
                    <a:pt x="825886" y="457337"/>
                  </a:lnTo>
                  <a:lnTo>
                    <a:pt x="817729" y="503482"/>
                  </a:lnTo>
                  <a:lnTo>
                    <a:pt x="804514" y="547701"/>
                  </a:lnTo>
                  <a:lnTo>
                    <a:pt x="786552" y="589689"/>
                  </a:lnTo>
                  <a:lnTo>
                    <a:pt x="764154" y="629136"/>
                  </a:lnTo>
                  <a:lnTo>
                    <a:pt x="737631" y="665736"/>
                  </a:lnTo>
                  <a:lnTo>
                    <a:pt x="707294" y="699182"/>
                  </a:lnTo>
                  <a:lnTo>
                    <a:pt x="673455" y="729166"/>
                  </a:lnTo>
                  <a:lnTo>
                    <a:pt x="636423" y="755380"/>
                  </a:lnTo>
                  <a:lnTo>
                    <a:pt x="596511" y="777517"/>
                  </a:lnTo>
                  <a:lnTo>
                    <a:pt x="554029" y="795270"/>
                  </a:lnTo>
                  <a:lnTo>
                    <a:pt x="509288" y="808332"/>
                  </a:lnTo>
                  <a:lnTo>
                    <a:pt x="462599" y="816394"/>
                  </a:lnTo>
                  <a:lnTo>
                    <a:pt x="414274" y="819150"/>
                  </a:lnTo>
                  <a:lnTo>
                    <a:pt x="365950" y="816394"/>
                  </a:lnTo>
                  <a:lnTo>
                    <a:pt x="319266" y="808332"/>
                  </a:lnTo>
                  <a:lnTo>
                    <a:pt x="274533" y="795270"/>
                  </a:lnTo>
                  <a:lnTo>
                    <a:pt x="232061" y="777517"/>
                  </a:lnTo>
                  <a:lnTo>
                    <a:pt x="192161" y="755380"/>
                  </a:lnTo>
                  <a:lnTo>
                    <a:pt x="155142" y="729166"/>
                  </a:lnTo>
                  <a:lnTo>
                    <a:pt x="121316" y="699182"/>
                  </a:lnTo>
                  <a:lnTo>
                    <a:pt x="90993" y="665736"/>
                  </a:lnTo>
                  <a:lnTo>
                    <a:pt x="64483" y="629136"/>
                  </a:lnTo>
                  <a:lnTo>
                    <a:pt x="42097" y="589689"/>
                  </a:lnTo>
                  <a:lnTo>
                    <a:pt x="24145" y="547701"/>
                  </a:lnTo>
                  <a:lnTo>
                    <a:pt x="10938" y="503482"/>
                  </a:lnTo>
                  <a:lnTo>
                    <a:pt x="2786" y="457337"/>
                  </a:lnTo>
                  <a:lnTo>
                    <a:pt x="0" y="4095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3" name="Google Shape;563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94976" y="2074926"/>
              <a:ext cx="831850" cy="83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30"/>
            <p:cNvSpPr/>
            <p:nvPr/>
          </p:nvSpPr>
          <p:spPr>
            <a:xfrm>
              <a:off x="10101326" y="2081276"/>
              <a:ext cx="819150" cy="819150"/>
            </a:xfrm>
            <a:custGeom>
              <a:rect b="b" l="l" r="r" t="t"/>
              <a:pathLst>
                <a:path extrusionOk="0" h="819150" w="819150">
                  <a:moveTo>
                    <a:pt x="0" y="409575"/>
                  </a:moveTo>
                  <a:lnTo>
                    <a:pt x="2753" y="361789"/>
                  </a:lnTo>
                  <a:lnTo>
                    <a:pt x="10811" y="315627"/>
                  </a:lnTo>
                  <a:lnTo>
                    <a:pt x="23865" y="271397"/>
                  </a:lnTo>
                  <a:lnTo>
                    <a:pt x="41610" y="229405"/>
                  </a:lnTo>
                  <a:lnTo>
                    <a:pt x="63738" y="189957"/>
                  </a:lnTo>
                  <a:lnTo>
                    <a:pt x="89943" y="153359"/>
                  </a:lnTo>
                  <a:lnTo>
                    <a:pt x="119919" y="119919"/>
                  </a:lnTo>
                  <a:lnTo>
                    <a:pt x="153359" y="89943"/>
                  </a:lnTo>
                  <a:lnTo>
                    <a:pt x="189957" y="63738"/>
                  </a:lnTo>
                  <a:lnTo>
                    <a:pt x="229405" y="41610"/>
                  </a:lnTo>
                  <a:lnTo>
                    <a:pt x="271397" y="23865"/>
                  </a:lnTo>
                  <a:lnTo>
                    <a:pt x="315627" y="10811"/>
                  </a:lnTo>
                  <a:lnTo>
                    <a:pt x="361789" y="2753"/>
                  </a:lnTo>
                  <a:lnTo>
                    <a:pt x="409575" y="0"/>
                  </a:lnTo>
                  <a:lnTo>
                    <a:pt x="457337" y="2753"/>
                  </a:lnTo>
                  <a:lnTo>
                    <a:pt x="503482" y="10811"/>
                  </a:lnTo>
                  <a:lnTo>
                    <a:pt x="547701" y="23865"/>
                  </a:lnTo>
                  <a:lnTo>
                    <a:pt x="589689" y="41610"/>
                  </a:lnTo>
                  <a:lnTo>
                    <a:pt x="629136" y="63738"/>
                  </a:lnTo>
                  <a:lnTo>
                    <a:pt x="665736" y="89943"/>
                  </a:lnTo>
                  <a:lnTo>
                    <a:pt x="699182" y="119919"/>
                  </a:lnTo>
                  <a:lnTo>
                    <a:pt x="729166" y="153359"/>
                  </a:lnTo>
                  <a:lnTo>
                    <a:pt x="755380" y="189957"/>
                  </a:lnTo>
                  <a:lnTo>
                    <a:pt x="777517" y="229405"/>
                  </a:lnTo>
                  <a:lnTo>
                    <a:pt x="795270" y="271397"/>
                  </a:lnTo>
                  <a:lnTo>
                    <a:pt x="808332" y="315627"/>
                  </a:lnTo>
                  <a:lnTo>
                    <a:pt x="816394" y="361789"/>
                  </a:lnTo>
                  <a:lnTo>
                    <a:pt x="819150" y="409575"/>
                  </a:lnTo>
                  <a:lnTo>
                    <a:pt x="816394" y="457337"/>
                  </a:lnTo>
                  <a:lnTo>
                    <a:pt x="808332" y="503482"/>
                  </a:lnTo>
                  <a:lnTo>
                    <a:pt x="795270" y="547701"/>
                  </a:lnTo>
                  <a:lnTo>
                    <a:pt x="777517" y="589689"/>
                  </a:lnTo>
                  <a:lnTo>
                    <a:pt x="755380" y="629136"/>
                  </a:lnTo>
                  <a:lnTo>
                    <a:pt x="729166" y="665736"/>
                  </a:lnTo>
                  <a:lnTo>
                    <a:pt x="699182" y="699182"/>
                  </a:lnTo>
                  <a:lnTo>
                    <a:pt x="665736" y="729166"/>
                  </a:lnTo>
                  <a:lnTo>
                    <a:pt x="629136" y="755380"/>
                  </a:lnTo>
                  <a:lnTo>
                    <a:pt x="589689" y="777517"/>
                  </a:lnTo>
                  <a:lnTo>
                    <a:pt x="547701" y="795270"/>
                  </a:lnTo>
                  <a:lnTo>
                    <a:pt x="503482" y="808332"/>
                  </a:lnTo>
                  <a:lnTo>
                    <a:pt x="457337" y="816394"/>
                  </a:lnTo>
                  <a:lnTo>
                    <a:pt x="409575" y="819150"/>
                  </a:lnTo>
                  <a:lnTo>
                    <a:pt x="361789" y="816394"/>
                  </a:lnTo>
                  <a:lnTo>
                    <a:pt x="315627" y="808332"/>
                  </a:lnTo>
                  <a:lnTo>
                    <a:pt x="271397" y="795270"/>
                  </a:lnTo>
                  <a:lnTo>
                    <a:pt x="229405" y="777517"/>
                  </a:lnTo>
                  <a:lnTo>
                    <a:pt x="189957" y="755380"/>
                  </a:lnTo>
                  <a:lnTo>
                    <a:pt x="153359" y="729166"/>
                  </a:lnTo>
                  <a:lnTo>
                    <a:pt x="119919" y="699182"/>
                  </a:lnTo>
                  <a:lnTo>
                    <a:pt x="89943" y="665736"/>
                  </a:lnTo>
                  <a:lnTo>
                    <a:pt x="63738" y="629136"/>
                  </a:lnTo>
                  <a:lnTo>
                    <a:pt x="41610" y="589689"/>
                  </a:lnTo>
                  <a:lnTo>
                    <a:pt x="23865" y="547701"/>
                  </a:lnTo>
                  <a:lnTo>
                    <a:pt x="10811" y="503482"/>
                  </a:lnTo>
                  <a:lnTo>
                    <a:pt x="2753" y="457337"/>
                  </a:lnTo>
                  <a:lnTo>
                    <a:pt x="0" y="4095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5" name="Google Shape;565;p30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6" name="Google Shape;566;p30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31"/>
          <p:cNvGrpSpPr/>
          <p:nvPr/>
        </p:nvGrpSpPr>
        <p:grpSpPr>
          <a:xfrm>
            <a:off x="1281175" y="3881501"/>
            <a:ext cx="4057650" cy="609600"/>
            <a:chOff x="1281175" y="3881501"/>
            <a:chExt cx="4057650" cy="609600"/>
          </a:xfrm>
        </p:grpSpPr>
        <p:sp>
          <p:nvSpPr>
            <p:cNvPr id="572" name="Google Shape;572;p31"/>
            <p:cNvSpPr/>
            <p:nvPr/>
          </p:nvSpPr>
          <p:spPr>
            <a:xfrm>
              <a:off x="1281175" y="3881501"/>
              <a:ext cx="4057650" cy="609600"/>
            </a:xfrm>
            <a:custGeom>
              <a:rect b="b" l="l" r="r" t="t"/>
              <a:pathLst>
                <a:path extrusionOk="0" h="609600" w="4057650">
                  <a:moveTo>
                    <a:pt x="405765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057650" y="609600"/>
                  </a:lnTo>
                  <a:lnTo>
                    <a:pt x="405765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1281175" y="3881501"/>
              <a:ext cx="4057650" cy="609600"/>
            </a:xfrm>
            <a:custGeom>
              <a:rect b="b" l="l" r="r" t="t"/>
              <a:pathLst>
                <a:path extrusionOk="0" h="609600" w="4057650">
                  <a:moveTo>
                    <a:pt x="0" y="609600"/>
                  </a:moveTo>
                  <a:lnTo>
                    <a:pt x="4057650" y="609600"/>
                  </a:lnTo>
                  <a:lnTo>
                    <a:pt x="405765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noFill/>
            <a:ln cap="flat" cmpd="sng" w="25400">
              <a:solidFill>
                <a:srgbClr val="009F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1"/>
          <p:cNvGrpSpPr/>
          <p:nvPr/>
        </p:nvGrpSpPr>
        <p:grpSpPr>
          <a:xfrm>
            <a:off x="6100826" y="3881501"/>
            <a:ext cx="4514850" cy="609600"/>
            <a:chOff x="6100826" y="3881501"/>
            <a:chExt cx="4514850" cy="609600"/>
          </a:xfrm>
        </p:grpSpPr>
        <p:sp>
          <p:nvSpPr>
            <p:cNvPr id="575" name="Google Shape;575;p31"/>
            <p:cNvSpPr/>
            <p:nvPr/>
          </p:nvSpPr>
          <p:spPr>
            <a:xfrm>
              <a:off x="6100826" y="3881501"/>
              <a:ext cx="4514850" cy="609600"/>
            </a:xfrm>
            <a:custGeom>
              <a:rect b="b" l="l" r="r" t="t"/>
              <a:pathLst>
                <a:path extrusionOk="0" h="609600" w="4514850">
                  <a:moveTo>
                    <a:pt x="451485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514850" y="609600"/>
                  </a:lnTo>
                  <a:lnTo>
                    <a:pt x="451485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6100826" y="3881501"/>
              <a:ext cx="4514850" cy="609600"/>
            </a:xfrm>
            <a:custGeom>
              <a:rect b="b" l="l" r="r" t="t"/>
              <a:pathLst>
                <a:path extrusionOk="0" h="609600" w="4514850">
                  <a:moveTo>
                    <a:pt x="0" y="609600"/>
                  </a:moveTo>
                  <a:lnTo>
                    <a:pt x="4514850" y="609600"/>
                  </a:lnTo>
                  <a:lnTo>
                    <a:pt x="451485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noFill/>
            <a:ln cap="flat" cmpd="sng" w="25400">
              <a:solidFill>
                <a:srgbClr val="009F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31"/>
          <p:cNvSpPr/>
          <p:nvPr/>
        </p:nvSpPr>
        <p:spPr>
          <a:xfrm>
            <a:off x="1361782" y="2526891"/>
            <a:ext cx="1344930" cy="1186180"/>
          </a:xfrm>
          <a:custGeom>
            <a:rect b="b" l="l" r="r" t="t"/>
            <a:pathLst>
              <a:path extrusionOk="0" h="1186179" w="1344930">
                <a:moveTo>
                  <a:pt x="664590" y="0"/>
                </a:moveTo>
                <a:lnTo>
                  <a:pt x="627967" y="17844"/>
                </a:lnTo>
                <a:lnTo>
                  <a:pt x="7903" y="1092390"/>
                </a:lnTo>
                <a:lnTo>
                  <a:pt x="0" y="1115892"/>
                </a:lnTo>
                <a:lnTo>
                  <a:pt x="1664" y="1139771"/>
                </a:lnTo>
                <a:lnTo>
                  <a:pt x="30757" y="1177683"/>
                </a:lnTo>
                <a:lnTo>
                  <a:pt x="1282334" y="1186050"/>
                </a:lnTo>
                <a:lnTo>
                  <a:pt x="1306637" y="1181118"/>
                </a:lnTo>
                <a:lnTo>
                  <a:pt x="1326473" y="1167716"/>
                </a:lnTo>
                <a:lnTo>
                  <a:pt x="1339834" y="1147856"/>
                </a:lnTo>
                <a:lnTo>
                  <a:pt x="1344714" y="1123547"/>
                </a:lnTo>
                <a:lnTo>
                  <a:pt x="1344176" y="1115392"/>
                </a:lnTo>
                <a:lnTo>
                  <a:pt x="1256860" y="954089"/>
                </a:lnTo>
                <a:lnTo>
                  <a:pt x="517589" y="954089"/>
                </a:lnTo>
                <a:lnTo>
                  <a:pt x="451400" y="887904"/>
                </a:lnTo>
                <a:lnTo>
                  <a:pt x="605944" y="733368"/>
                </a:lnTo>
                <a:lnTo>
                  <a:pt x="451400" y="578832"/>
                </a:lnTo>
                <a:lnTo>
                  <a:pt x="517589" y="512647"/>
                </a:lnTo>
                <a:lnTo>
                  <a:pt x="1003148" y="512647"/>
                </a:lnTo>
                <a:lnTo>
                  <a:pt x="726290" y="30933"/>
                </a:lnTo>
                <a:lnTo>
                  <a:pt x="709946" y="12294"/>
                </a:lnTo>
                <a:lnTo>
                  <a:pt x="688466" y="1735"/>
                </a:lnTo>
                <a:lnTo>
                  <a:pt x="664590" y="0"/>
                </a:lnTo>
                <a:close/>
              </a:path>
              <a:path extrusionOk="0" h="1186179" w="1344930">
                <a:moveTo>
                  <a:pt x="672132" y="799553"/>
                </a:moveTo>
                <a:lnTo>
                  <a:pt x="517589" y="954089"/>
                </a:lnTo>
                <a:lnTo>
                  <a:pt x="826676" y="954089"/>
                </a:lnTo>
                <a:lnTo>
                  <a:pt x="672132" y="799553"/>
                </a:lnTo>
                <a:close/>
              </a:path>
              <a:path extrusionOk="0" h="1186179" w="1344930">
                <a:moveTo>
                  <a:pt x="1003148" y="512647"/>
                </a:moveTo>
                <a:lnTo>
                  <a:pt x="826676" y="512647"/>
                </a:lnTo>
                <a:lnTo>
                  <a:pt x="892864" y="578832"/>
                </a:lnTo>
                <a:lnTo>
                  <a:pt x="738320" y="733368"/>
                </a:lnTo>
                <a:lnTo>
                  <a:pt x="892864" y="887904"/>
                </a:lnTo>
                <a:lnTo>
                  <a:pt x="826676" y="954089"/>
                </a:lnTo>
                <a:lnTo>
                  <a:pt x="1256860" y="954089"/>
                </a:lnTo>
                <a:lnTo>
                  <a:pt x="1003148" y="512647"/>
                </a:lnTo>
                <a:close/>
              </a:path>
              <a:path extrusionOk="0" h="1186179" w="1344930">
                <a:moveTo>
                  <a:pt x="826676" y="512647"/>
                </a:moveTo>
                <a:lnTo>
                  <a:pt x="517589" y="512647"/>
                </a:lnTo>
                <a:lnTo>
                  <a:pt x="672132" y="667183"/>
                </a:lnTo>
                <a:lnTo>
                  <a:pt x="826676" y="512647"/>
                </a:lnTo>
                <a:close/>
              </a:path>
            </a:pathLst>
          </a:custGeom>
          <a:solidFill>
            <a:srgbClr val="009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1"/>
          <p:cNvSpPr txBox="1"/>
          <p:nvPr/>
        </p:nvSpPr>
        <p:spPr>
          <a:xfrm>
            <a:off x="1293875" y="3845305"/>
            <a:ext cx="4032250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409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 not ignore it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9" name="Google Shape;579;p31"/>
          <p:cNvSpPr txBox="1"/>
          <p:nvPr/>
        </p:nvSpPr>
        <p:spPr>
          <a:xfrm>
            <a:off x="1386586" y="4572952"/>
            <a:ext cx="4170679" cy="149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Contact your Internal Committee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10588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Even if you are in doubt, contact them anyways to clarify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738505" rtl="0" algn="l">
              <a:lnSpc>
                <a:spcPct val="110588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Do not exaggerate, overstate or understate anything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6485205" y="2294309"/>
            <a:ext cx="0" cy="1498600"/>
          </a:xfrm>
          <a:custGeom>
            <a:rect b="b" l="l" r="r" t="t"/>
            <a:pathLst>
              <a:path extrusionOk="0" h="1498600" w="120000">
                <a:moveTo>
                  <a:pt x="0" y="0"/>
                </a:moveTo>
                <a:lnTo>
                  <a:pt x="0" y="1498527"/>
                </a:lnTo>
                <a:lnTo>
                  <a:pt x="0" y="0"/>
                </a:lnTo>
                <a:close/>
              </a:path>
            </a:pathLst>
          </a:custGeom>
          <a:solidFill>
            <a:srgbClr val="009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7184201" y="2512844"/>
            <a:ext cx="229870" cy="458470"/>
          </a:xfrm>
          <a:custGeom>
            <a:rect b="b" l="l" r="r" t="t"/>
            <a:pathLst>
              <a:path extrusionOk="0" h="458469" w="229870">
                <a:moveTo>
                  <a:pt x="229583" y="0"/>
                </a:moveTo>
                <a:lnTo>
                  <a:pt x="0" y="0"/>
                </a:lnTo>
                <a:lnTo>
                  <a:pt x="0" y="231189"/>
                </a:lnTo>
                <a:lnTo>
                  <a:pt x="131069" y="231189"/>
                </a:lnTo>
                <a:lnTo>
                  <a:pt x="119635" y="281224"/>
                </a:lnTo>
                <a:lnTo>
                  <a:pt x="91285" y="321837"/>
                </a:lnTo>
                <a:lnTo>
                  <a:pt x="50060" y="349084"/>
                </a:lnTo>
                <a:lnTo>
                  <a:pt x="0" y="359022"/>
                </a:lnTo>
                <a:lnTo>
                  <a:pt x="0" y="458154"/>
                </a:lnTo>
                <a:lnTo>
                  <a:pt x="45789" y="453556"/>
                </a:lnTo>
                <a:lnTo>
                  <a:pt x="88503" y="440361"/>
                </a:lnTo>
                <a:lnTo>
                  <a:pt x="127237" y="419462"/>
                </a:lnTo>
                <a:lnTo>
                  <a:pt x="161089" y="391753"/>
                </a:lnTo>
                <a:lnTo>
                  <a:pt x="189153" y="358129"/>
                </a:lnTo>
                <a:lnTo>
                  <a:pt x="210526" y="319484"/>
                </a:lnTo>
                <a:lnTo>
                  <a:pt x="224304" y="276713"/>
                </a:lnTo>
                <a:lnTo>
                  <a:pt x="229529" y="231189"/>
                </a:lnTo>
                <a:lnTo>
                  <a:pt x="229583" y="0"/>
                </a:lnTo>
                <a:close/>
              </a:path>
            </a:pathLst>
          </a:custGeom>
          <a:solidFill>
            <a:srgbClr val="009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7528886" y="2512844"/>
            <a:ext cx="229870" cy="458470"/>
          </a:xfrm>
          <a:custGeom>
            <a:rect b="b" l="l" r="r" t="t"/>
            <a:pathLst>
              <a:path extrusionOk="0" h="458469" w="229870">
                <a:moveTo>
                  <a:pt x="229583" y="0"/>
                </a:moveTo>
                <a:lnTo>
                  <a:pt x="0" y="0"/>
                </a:lnTo>
                <a:lnTo>
                  <a:pt x="0" y="231189"/>
                </a:lnTo>
                <a:lnTo>
                  <a:pt x="131069" y="231189"/>
                </a:lnTo>
                <a:lnTo>
                  <a:pt x="119595" y="281204"/>
                </a:lnTo>
                <a:lnTo>
                  <a:pt x="91239" y="321798"/>
                </a:lnTo>
                <a:lnTo>
                  <a:pt x="50030" y="349046"/>
                </a:lnTo>
                <a:lnTo>
                  <a:pt x="0" y="359022"/>
                </a:lnTo>
                <a:lnTo>
                  <a:pt x="0" y="458154"/>
                </a:lnTo>
                <a:lnTo>
                  <a:pt x="45789" y="453556"/>
                </a:lnTo>
                <a:lnTo>
                  <a:pt x="88503" y="440361"/>
                </a:lnTo>
                <a:lnTo>
                  <a:pt x="127237" y="419462"/>
                </a:lnTo>
                <a:lnTo>
                  <a:pt x="161089" y="391753"/>
                </a:lnTo>
                <a:lnTo>
                  <a:pt x="189153" y="358129"/>
                </a:lnTo>
                <a:lnTo>
                  <a:pt x="210526" y="319484"/>
                </a:lnTo>
                <a:lnTo>
                  <a:pt x="224304" y="276713"/>
                </a:lnTo>
                <a:lnTo>
                  <a:pt x="229529" y="231189"/>
                </a:lnTo>
                <a:lnTo>
                  <a:pt x="229583" y="0"/>
                </a:lnTo>
                <a:close/>
              </a:path>
            </a:pathLst>
          </a:custGeom>
          <a:solidFill>
            <a:srgbClr val="009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7045830" y="3115689"/>
            <a:ext cx="229870" cy="459105"/>
          </a:xfrm>
          <a:custGeom>
            <a:rect b="b" l="l" r="r" t="t"/>
            <a:pathLst>
              <a:path extrusionOk="0" h="459104" w="229870">
                <a:moveTo>
                  <a:pt x="229583" y="0"/>
                </a:moveTo>
                <a:lnTo>
                  <a:pt x="183788" y="4591"/>
                </a:lnTo>
                <a:lnTo>
                  <a:pt x="141071" y="17783"/>
                </a:lnTo>
                <a:lnTo>
                  <a:pt x="102337" y="38682"/>
                </a:lnTo>
                <a:lnTo>
                  <a:pt x="68487" y="66393"/>
                </a:lnTo>
                <a:lnTo>
                  <a:pt x="40425" y="100019"/>
                </a:lnTo>
                <a:lnTo>
                  <a:pt x="19055" y="138666"/>
                </a:lnTo>
                <a:lnTo>
                  <a:pt x="5278" y="181439"/>
                </a:lnTo>
                <a:lnTo>
                  <a:pt x="0" y="227443"/>
                </a:lnTo>
                <a:lnTo>
                  <a:pt x="0" y="458611"/>
                </a:lnTo>
                <a:lnTo>
                  <a:pt x="229584" y="458611"/>
                </a:lnTo>
                <a:lnTo>
                  <a:pt x="229583" y="227443"/>
                </a:lnTo>
                <a:lnTo>
                  <a:pt x="98493" y="227443"/>
                </a:lnTo>
                <a:lnTo>
                  <a:pt x="109936" y="177396"/>
                </a:lnTo>
                <a:lnTo>
                  <a:pt x="138288" y="136777"/>
                </a:lnTo>
                <a:lnTo>
                  <a:pt x="179514" y="109527"/>
                </a:lnTo>
                <a:lnTo>
                  <a:pt x="229583" y="99589"/>
                </a:lnTo>
                <a:lnTo>
                  <a:pt x="229583" y="0"/>
                </a:lnTo>
                <a:close/>
              </a:path>
            </a:pathLst>
          </a:custGeom>
          <a:solidFill>
            <a:srgbClr val="009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1"/>
          <p:cNvSpPr/>
          <p:nvPr/>
        </p:nvSpPr>
        <p:spPr>
          <a:xfrm>
            <a:off x="6701143" y="3115689"/>
            <a:ext cx="229870" cy="459105"/>
          </a:xfrm>
          <a:custGeom>
            <a:rect b="b" l="l" r="r" t="t"/>
            <a:pathLst>
              <a:path extrusionOk="0" h="459104" w="229870">
                <a:moveTo>
                  <a:pt x="229583" y="0"/>
                </a:moveTo>
                <a:lnTo>
                  <a:pt x="183788" y="4591"/>
                </a:lnTo>
                <a:lnTo>
                  <a:pt x="141071" y="17783"/>
                </a:lnTo>
                <a:lnTo>
                  <a:pt x="102337" y="38682"/>
                </a:lnTo>
                <a:lnTo>
                  <a:pt x="68487" y="66393"/>
                </a:lnTo>
                <a:lnTo>
                  <a:pt x="40425" y="100019"/>
                </a:lnTo>
                <a:lnTo>
                  <a:pt x="19055" y="138666"/>
                </a:lnTo>
                <a:lnTo>
                  <a:pt x="5278" y="181439"/>
                </a:lnTo>
                <a:lnTo>
                  <a:pt x="0" y="227443"/>
                </a:lnTo>
                <a:lnTo>
                  <a:pt x="0" y="458611"/>
                </a:lnTo>
                <a:lnTo>
                  <a:pt x="229584" y="458611"/>
                </a:lnTo>
                <a:lnTo>
                  <a:pt x="229583" y="227443"/>
                </a:lnTo>
                <a:lnTo>
                  <a:pt x="98493" y="227443"/>
                </a:lnTo>
                <a:lnTo>
                  <a:pt x="109977" y="177425"/>
                </a:lnTo>
                <a:lnTo>
                  <a:pt x="138334" y="136823"/>
                </a:lnTo>
                <a:lnTo>
                  <a:pt x="179544" y="109568"/>
                </a:lnTo>
                <a:lnTo>
                  <a:pt x="229583" y="99589"/>
                </a:lnTo>
                <a:lnTo>
                  <a:pt x="229583" y="0"/>
                </a:lnTo>
                <a:close/>
              </a:path>
            </a:pathLst>
          </a:custGeom>
          <a:solidFill>
            <a:srgbClr val="009E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1"/>
          <p:cNvSpPr txBox="1"/>
          <p:nvPr/>
        </p:nvSpPr>
        <p:spPr>
          <a:xfrm>
            <a:off x="6113526" y="3890010"/>
            <a:ext cx="4489450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Keep records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31"/>
          <p:cNvSpPr txBox="1"/>
          <p:nvPr/>
        </p:nvSpPr>
        <p:spPr>
          <a:xfrm>
            <a:off x="4874259" y="642956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For internal circulation &amp; training purposes only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31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31"/>
          <p:cNvSpPr txBox="1"/>
          <p:nvPr/>
        </p:nvSpPr>
        <p:spPr>
          <a:xfrm>
            <a:off x="6466204" y="4643437"/>
            <a:ext cx="4253230" cy="765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12700" marR="5080" rtl="0" algn="l">
              <a:lnSpc>
                <a:spcPct val="110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Write down the date of occurrence, location, names of other witnesses and details of the incident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31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25">
            <a:spAutoFit/>
          </a:bodyPr>
          <a:lstStyle/>
          <a:p>
            <a:pPr indent="0" lvl="0" marL="12700" rtl="0" algn="l">
              <a:lnSpc>
                <a:spcPct val="119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 of an Employee….</a:t>
            </a:r>
            <a:endParaRPr/>
          </a:p>
          <a:p>
            <a:pPr indent="0" lvl="0" marL="12700" rtl="0" algn="l">
              <a:lnSpc>
                <a:spcPct val="119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Montserrat"/>
                <a:ea typeface="Montserrat"/>
                <a:cs typeface="Montserrat"/>
                <a:sym typeface="Montserrat"/>
              </a:rPr>
              <a:t>If you are witness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2"/>
          <p:cNvSpPr txBox="1"/>
          <p:nvPr/>
        </p:nvSpPr>
        <p:spPr>
          <a:xfrm>
            <a:off x="1114742" y="4717415"/>
            <a:ext cx="3257550" cy="1004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-676910" lvl="0" marL="6889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5 Questions for Harasser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32"/>
          <p:cNvSpPr/>
          <p:nvPr/>
        </p:nvSpPr>
        <p:spPr>
          <a:xfrm>
            <a:off x="1823308" y="1517055"/>
            <a:ext cx="1871345" cy="1045210"/>
          </a:xfrm>
          <a:custGeom>
            <a:rect b="b" l="l" r="r" t="t"/>
            <a:pathLst>
              <a:path extrusionOk="0" h="1045210" w="1871345">
                <a:moveTo>
                  <a:pt x="994534" y="286"/>
                </a:moveTo>
                <a:lnTo>
                  <a:pt x="947352" y="0"/>
                </a:lnTo>
                <a:lnTo>
                  <a:pt x="899773" y="2048"/>
                </a:lnTo>
                <a:lnTo>
                  <a:pt x="851858" y="6481"/>
                </a:lnTo>
                <a:lnTo>
                  <a:pt x="803818" y="13335"/>
                </a:lnTo>
                <a:lnTo>
                  <a:pt x="756624" y="22486"/>
                </a:lnTo>
                <a:lnTo>
                  <a:pt x="710331" y="33873"/>
                </a:lnTo>
                <a:lnTo>
                  <a:pt x="664992" y="47435"/>
                </a:lnTo>
                <a:lnTo>
                  <a:pt x="620663" y="63111"/>
                </a:lnTo>
                <a:lnTo>
                  <a:pt x="577398" y="80840"/>
                </a:lnTo>
                <a:lnTo>
                  <a:pt x="535251" y="100560"/>
                </a:lnTo>
                <a:lnTo>
                  <a:pt x="494277" y="122210"/>
                </a:lnTo>
                <a:lnTo>
                  <a:pt x="454531" y="145729"/>
                </a:lnTo>
                <a:lnTo>
                  <a:pt x="416067" y="171056"/>
                </a:lnTo>
                <a:lnTo>
                  <a:pt x="378939" y="198130"/>
                </a:lnTo>
                <a:lnTo>
                  <a:pt x="343203" y="226889"/>
                </a:lnTo>
                <a:lnTo>
                  <a:pt x="308912" y="257272"/>
                </a:lnTo>
                <a:lnTo>
                  <a:pt x="276122" y="289218"/>
                </a:lnTo>
                <a:lnTo>
                  <a:pt x="244886" y="322666"/>
                </a:lnTo>
                <a:lnTo>
                  <a:pt x="215259" y="357555"/>
                </a:lnTo>
                <a:lnTo>
                  <a:pt x="187297" y="393823"/>
                </a:lnTo>
                <a:lnTo>
                  <a:pt x="161052" y="431409"/>
                </a:lnTo>
                <a:lnTo>
                  <a:pt x="136581" y="470251"/>
                </a:lnTo>
                <a:lnTo>
                  <a:pt x="113937" y="510290"/>
                </a:lnTo>
                <a:lnTo>
                  <a:pt x="93175" y="551463"/>
                </a:lnTo>
                <a:lnTo>
                  <a:pt x="74349" y="593710"/>
                </a:lnTo>
                <a:lnTo>
                  <a:pt x="57514" y="636968"/>
                </a:lnTo>
                <a:lnTo>
                  <a:pt x="42725" y="681178"/>
                </a:lnTo>
                <a:lnTo>
                  <a:pt x="30036" y="726277"/>
                </a:lnTo>
                <a:lnTo>
                  <a:pt x="19501" y="772204"/>
                </a:lnTo>
                <a:lnTo>
                  <a:pt x="11176" y="818899"/>
                </a:lnTo>
                <a:lnTo>
                  <a:pt x="5114" y="866300"/>
                </a:lnTo>
                <a:lnTo>
                  <a:pt x="1370" y="914346"/>
                </a:lnTo>
                <a:lnTo>
                  <a:pt x="0" y="962976"/>
                </a:lnTo>
                <a:lnTo>
                  <a:pt x="453598" y="962976"/>
                </a:lnTo>
                <a:lnTo>
                  <a:pt x="455933" y="913722"/>
                </a:lnTo>
                <a:lnTo>
                  <a:pt x="462795" y="865793"/>
                </a:lnTo>
                <a:lnTo>
                  <a:pt x="473971" y="819402"/>
                </a:lnTo>
                <a:lnTo>
                  <a:pt x="489247" y="774764"/>
                </a:lnTo>
                <a:lnTo>
                  <a:pt x="508409" y="732093"/>
                </a:lnTo>
                <a:lnTo>
                  <a:pt x="531244" y="691605"/>
                </a:lnTo>
                <a:lnTo>
                  <a:pt x="557538" y="653512"/>
                </a:lnTo>
                <a:lnTo>
                  <a:pt x="587076" y="618030"/>
                </a:lnTo>
                <a:lnTo>
                  <a:pt x="619646" y="585372"/>
                </a:lnTo>
                <a:lnTo>
                  <a:pt x="655034" y="555754"/>
                </a:lnTo>
                <a:lnTo>
                  <a:pt x="693026" y="529389"/>
                </a:lnTo>
                <a:lnTo>
                  <a:pt x="733408" y="506493"/>
                </a:lnTo>
                <a:lnTo>
                  <a:pt x="775967" y="487278"/>
                </a:lnTo>
                <a:lnTo>
                  <a:pt x="820489" y="471961"/>
                </a:lnTo>
                <a:lnTo>
                  <a:pt x="866760" y="460754"/>
                </a:lnTo>
                <a:lnTo>
                  <a:pt x="914567" y="453873"/>
                </a:lnTo>
                <a:lnTo>
                  <a:pt x="963695" y="451532"/>
                </a:lnTo>
                <a:lnTo>
                  <a:pt x="1012815" y="453872"/>
                </a:lnTo>
                <a:lnTo>
                  <a:pt x="1060616" y="460752"/>
                </a:lnTo>
                <a:lnTo>
                  <a:pt x="1106882" y="471957"/>
                </a:lnTo>
                <a:lnTo>
                  <a:pt x="1151402" y="487271"/>
                </a:lnTo>
                <a:lnTo>
                  <a:pt x="1193959" y="506482"/>
                </a:lnTo>
                <a:lnTo>
                  <a:pt x="1234341" y="529375"/>
                </a:lnTo>
                <a:lnTo>
                  <a:pt x="1272334" y="555735"/>
                </a:lnTo>
                <a:lnTo>
                  <a:pt x="1307723" y="585349"/>
                </a:lnTo>
                <a:lnTo>
                  <a:pt x="1340296" y="618002"/>
                </a:lnTo>
                <a:lnTo>
                  <a:pt x="1369837" y="653480"/>
                </a:lnTo>
                <a:lnTo>
                  <a:pt x="1396133" y="691569"/>
                </a:lnTo>
                <a:lnTo>
                  <a:pt x="1418971" y="732053"/>
                </a:lnTo>
                <a:lnTo>
                  <a:pt x="1438136" y="774721"/>
                </a:lnTo>
                <a:lnTo>
                  <a:pt x="1453415" y="819356"/>
                </a:lnTo>
                <a:lnTo>
                  <a:pt x="1464593" y="865744"/>
                </a:lnTo>
                <a:lnTo>
                  <a:pt x="1471456" y="913672"/>
                </a:lnTo>
                <a:lnTo>
                  <a:pt x="1473792" y="962925"/>
                </a:lnTo>
                <a:lnTo>
                  <a:pt x="1471575" y="1010600"/>
                </a:lnTo>
                <a:lnTo>
                  <a:pt x="1466806" y="1044652"/>
                </a:lnTo>
                <a:lnTo>
                  <a:pt x="1870941" y="639472"/>
                </a:lnTo>
                <a:lnTo>
                  <a:pt x="1848342" y="581488"/>
                </a:lnTo>
                <a:lnTo>
                  <a:pt x="1829082" y="539722"/>
                </a:lnTo>
                <a:lnTo>
                  <a:pt x="1807954" y="499125"/>
                </a:lnTo>
                <a:lnTo>
                  <a:pt x="1785019" y="459748"/>
                </a:lnTo>
                <a:lnTo>
                  <a:pt x="1760339" y="421637"/>
                </a:lnTo>
                <a:lnTo>
                  <a:pt x="1733974" y="384842"/>
                </a:lnTo>
                <a:lnTo>
                  <a:pt x="1705987" y="349412"/>
                </a:lnTo>
                <a:lnTo>
                  <a:pt x="1676437" y="315394"/>
                </a:lnTo>
                <a:lnTo>
                  <a:pt x="1645387" y="282837"/>
                </a:lnTo>
                <a:lnTo>
                  <a:pt x="1612898" y="251790"/>
                </a:lnTo>
                <a:lnTo>
                  <a:pt x="1579032" y="222302"/>
                </a:lnTo>
                <a:lnTo>
                  <a:pt x="1543848" y="194421"/>
                </a:lnTo>
                <a:lnTo>
                  <a:pt x="1507410" y="168195"/>
                </a:lnTo>
                <a:lnTo>
                  <a:pt x="1469777" y="143673"/>
                </a:lnTo>
                <a:lnTo>
                  <a:pt x="1431011" y="120904"/>
                </a:lnTo>
                <a:lnTo>
                  <a:pt x="1391174" y="99936"/>
                </a:lnTo>
                <a:lnTo>
                  <a:pt x="1350327" y="80817"/>
                </a:lnTo>
                <a:lnTo>
                  <a:pt x="1308531" y="63597"/>
                </a:lnTo>
                <a:lnTo>
                  <a:pt x="1265847" y="48324"/>
                </a:lnTo>
                <a:lnTo>
                  <a:pt x="1222337" y="35046"/>
                </a:lnTo>
                <a:lnTo>
                  <a:pt x="1178061" y="23812"/>
                </a:lnTo>
                <a:lnTo>
                  <a:pt x="1133082" y="14670"/>
                </a:lnTo>
                <a:lnTo>
                  <a:pt x="1087460" y="7670"/>
                </a:lnTo>
                <a:lnTo>
                  <a:pt x="1041257" y="2859"/>
                </a:lnTo>
                <a:lnTo>
                  <a:pt x="994534" y="286"/>
                </a:lnTo>
                <a:close/>
              </a:path>
            </a:pathLst>
          </a:custGeom>
          <a:solidFill>
            <a:srgbClr val="00774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2"/>
          <p:cNvSpPr txBox="1"/>
          <p:nvPr/>
        </p:nvSpPr>
        <p:spPr>
          <a:xfrm>
            <a:off x="391477" y="6227127"/>
            <a:ext cx="9194165" cy="26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If the behavior has sexual overtones and can be misunderstood, </a:t>
            </a:r>
            <a:r>
              <a:rPr b="1" lang="en-US" sz="15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STOP IMMEDIATELY!!!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32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3375">
            <a:spAutoFit/>
          </a:bodyPr>
          <a:lstStyle/>
          <a:p>
            <a:pPr indent="0" lvl="0" marL="4733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people avoiding me?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32"/>
          <p:cNvSpPr txBox="1"/>
          <p:nvPr/>
        </p:nvSpPr>
        <p:spPr>
          <a:xfrm>
            <a:off x="5353050" y="1967166"/>
            <a:ext cx="5962650" cy="2654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98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Will I behave the same way, in front of my Family?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26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91490" marR="87630" rtl="0" algn="l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Would I mind, if someone behaves in the same way with me or with my family?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9870" marR="112395" rtl="0" algn="l">
              <a:lnSpc>
                <a:spcPct val="100899"/>
              </a:lnSpc>
              <a:spcBef>
                <a:spcPts val="173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Would I like it if this behavior was reported in the News under </a:t>
            </a:r>
            <a:r>
              <a:rPr b="1" lang="en-US" sz="1800">
                <a:latin typeface="Montserrat"/>
                <a:ea typeface="Montserrat"/>
                <a:cs typeface="Montserrat"/>
                <a:sym typeface="Montserrat"/>
              </a:rPr>
              <a:t>#MeToo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Is it ok if I Lose my job?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9" name="Google Shape;599;p32"/>
          <p:cNvGrpSpPr/>
          <p:nvPr/>
        </p:nvGrpSpPr>
        <p:grpSpPr>
          <a:xfrm>
            <a:off x="4364101" y="1068450"/>
            <a:ext cx="692150" cy="673100"/>
            <a:chOff x="4364101" y="1068450"/>
            <a:chExt cx="692150" cy="673100"/>
          </a:xfrm>
        </p:grpSpPr>
        <p:pic>
          <p:nvPicPr>
            <p:cNvPr id="600" name="Google Shape;600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67276" y="1071625"/>
              <a:ext cx="685673" cy="666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64101" y="1068450"/>
              <a:ext cx="692150" cy="67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2" name="Google Shape;602;p32"/>
            <p:cNvSpPr/>
            <p:nvPr/>
          </p:nvSpPr>
          <p:spPr>
            <a:xfrm>
              <a:off x="4367276" y="1071625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0" y="333375"/>
                  </a:moveTo>
                  <a:lnTo>
                    <a:pt x="3128" y="288131"/>
                  </a:lnTo>
                  <a:lnTo>
                    <a:pt x="12241" y="244739"/>
                  </a:lnTo>
                  <a:lnTo>
                    <a:pt x="26931" y="203596"/>
                  </a:lnTo>
                  <a:lnTo>
                    <a:pt x="46792" y="165100"/>
                  </a:lnTo>
                  <a:lnTo>
                    <a:pt x="71415" y="129645"/>
                  </a:lnTo>
                  <a:lnTo>
                    <a:pt x="100393" y="97631"/>
                  </a:lnTo>
                  <a:lnTo>
                    <a:pt x="133319" y="69453"/>
                  </a:lnTo>
                  <a:lnTo>
                    <a:pt x="169784" y="45508"/>
                  </a:lnTo>
                  <a:lnTo>
                    <a:pt x="209383" y="26193"/>
                  </a:lnTo>
                  <a:lnTo>
                    <a:pt x="251706" y="11906"/>
                  </a:lnTo>
                  <a:lnTo>
                    <a:pt x="296348" y="3042"/>
                  </a:lnTo>
                  <a:lnTo>
                    <a:pt x="342900" y="0"/>
                  </a:lnTo>
                  <a:lnTo>
                    <a:pt x="389424" y="3042"/>
                  </a:lnTo>
                  <a:lnTo>
                    <a:pt x="434048" y="11906"/>
                  </a:lnTo>
                  <a:lnTo>
                    <a:pt x="476363" y="26193"/>
                  </a:lnTo>
                  <a:lnTo>
                    <a:pt x="515958" y="45508"/>
                  </a:lnTo>
                  <a:lnTo>
                    <a:pt x="552426" y="69453"/>
                  </a:lnTo>
                  <a:lnTo>
                    <a:pt x="585358" y="97631"/>
                  </a:lnTo>
                  <a:lnTo>
                    <a:pt x="614345" y="129645"/>
                  </a:lnTo>
                  <a:lnTo>
                    <a:pt x="638979" y="165100"/>
                  </a:lnTo>
                  <a:lnTo>
                    <a:pt x="658850" y="203596"/>
                  </a:lnTo>
                  <a:lnTo>
                    <a:pt x="673549" y="244739"/>
                  </a:lnTo>
                  <a:lnTo>
                    <a:pt x="682669" y="288131"/>
                  </a:lnTo>
                  <a:lnTo>
                    <a:pt x="685800" y="333375"/>
                  </a:lnTo>
                  <a:lnTo>
                    <a:pt x="682669" y="378592"/>
                  </a:lnTo>
                  <a:lnTo>
                    <a:pt x="673549" y="421966"/>
                  </a:lnTo>
                  <a:lnTo>
                    <a:pt x="658850" y="463099"/>
                  </a:lnTo>
                  <a:lnTo>
                    <a:pt x="638979" y="501593"/>
                  </a:lnTo>
                  <a:lnTo>
                    <a:pt x="614345" y="537050"/>
                  </a:lnTo>
                  <a:lnTo>
                    <a:pt x="585358" y="569071"/>
                  </a:lnTo>
                  <a:lnTo>
                    <a:pt x="552426" y="597258"/>
                  </a:lnTo>
                  <a:lnTo>
                    <a:pt x="515958" y="621213"/>
                  </a:lnTo>
                  <a:lnTo>
                    <a:pt x="476363" y="640538"/>
                  </a:lnTo>
                  <a:lnTo>
                    <a:pt x="434048" y="654834"/>
                  </a:lnTo>
                  <a:lnTo>
                    <a:pt x="389424" y="663704"/>
                  </a:lnTo>
                  <a:lnTo>
                    <a:pt x="342900" y="666750"/>
                  </a:lnTo>
                  <a:lnTo>
                    <a:pt x="296348" y="663704"/>
                  </a:lnTo>
                  <a:lnTo>
                    <a:pt x="251706" y="654834"/>
                  </a:lnTo>
                  <a:lnTo>
                    <a:pt x="209383" y="640538"/>
                  </a:lnTo>
                  <a:lnTo>
                    <a:pt x="169784" y="621213"/>
                  </a:lnTo>
                  <a:lnTo>
                    <a:pt x="133319" y="597258"/>
                  </a:lnTo>
                  <a:lnTo>
                    <a:pt x="100393" y="569071"/>
                  </a:lnTo>
                  <a:lnTo>
                    <a:pt x="71415" y="537050"/>
                  </a:lnTo>
                  <a:lnTo>
                    <a:pt x="46792" y="501593"/>
                  </a:lnTo>
                  <a:lnTo>
                    <a:pt x="26931" y="463099"/>
                  </a:lnTo>
                  <a:lnTo>
                    <a:pt x="12241" y="421966"/>
                  </a:lnTo>
                  <a:lnTo>
                    <a:pt x="3128" y="378592"/>
                  </a:lnTo>
                  <a:lnTo>
                    <a:pt x="0" y="333375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32"/>
          <p:cNvGrpSpPr/>
          <p:nvPr/>
        </p:nvGrpSpPr>
        <p:grpSpPr>
          <a:xfrm>
            <a:off x="4713351" y="1789176"/>
            <a:ext cx="698500" cy="679450"/>
            <a:chOff x="4713351" y="1789176"/>
            <a:chExt cx="698500" cy="679450"/>
          </a:xfrm>
        </p:grpSpPr>
        <p:pic>
          <p:nvPicPr>
            <p:cNvPr id="604" name="Google Shape;604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20941" y="1864373"/>
              <a:ext cx="483192" cy="528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13351" y="1789176"/>
              <a:ext cx="698500" cy="679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32"/>
            <p:cNvSpPr/>
            <p:nvPr/>
          </p:nvSpPr>
          <p:spPr>
            <a:xfrm>
              <a:off x="4719701" y="1795526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0" y="333375"/>
                  </a:moveTo>
                  <a:lnTo>
                    <a:pt x="3128" y="288131"/>
                  </a:lnTo>
                  <a:lnTo>
                    <a:pt x="12241" y="244739"/>
                  </a:lnTo>
                  <a:lnTo>
                    <a:pt x="26931" y="203596"/>
                  </a:lnTo>
                  <a:lnTo>
                    <a:pt x="46792" y="165100"/>
                  </a:lnTo>
                  <a:lnTo>
                    <a:pt x="71415" y="129645"/>
                  </a:lnTo>
                  <a:lnTo>
                    <a:pt x="100393" y="97631"/>
                  </a:lnTo>
                  <a:lnTo>
                    <a:pt x="133319" y="69453"/>
                  </a:lnTo>
                  <a:lnTo>
                    <a:pt x="169784" y="45508"/>
                  </a:lnTo>
                  <a:lnTo>
                    <a:pt x="209383" y="26193"/>
                  </a:lnTo>
                  <a:lnTo>
                    <a:pt x="251706" y="11906"/>
                  </a:lnTo>
                  <a:lnTo>
                    <a:pt x="296348" y="3042"/>
                  </a:lnTo>
                  <a:lnTo>
                    <a:pt x="342900" y="0"/>
                  </a:lnTo>
                  <a:lnTo>
                    <a:pt x="389424" y="3042"/>
                  </a:lnTo>
                  <a:lnTo>
                    <a:pt x="434048" y="11906"/>
                  </a:lnTo>
                  <a:lnTo>
                    <a:pt x="476363" y="26193"/>
                  </a:lnTo>
                  <a:lnTo>
                    <a:pt x="515958" y="45508"/>
                  </a:lnTo>
                  <a:lnTo>
                    <a:pt x="552426" y="69453"/>
                  </a:lnTo>
                  <a:lnTo>
                    <a:pt x="585358" y="97631"/>
                  </a:lnTo>
                  <a:lnTo>
                    <a:pt x="614345" y="129645"/>
                  </a:lnTo>
                  <a:lnTo>
                    <a:pt x="638979" y="165100"/>
                  </a:lnTo>
                  <a:lnTo>
                    <a:pt x="658850" y="203596"/>
                  </a:lnTo>
                  <a:lnTo>
                    <a:pt x="673549" y="244739"/>
                  </a:lnTo>
                  <a:lnTo>
                    <a:pt x="682669" y="288131"/>
                  </a:lnTo>
                  <a:lnTo>
                    <a:pt x="685800" y="333375"/>
                  </a:lnTo>
                  <a:lnTo>
                    <a:pt x="682669" y="378592"/>
                  </a:lnTo>
                  <a:lnTo>
                    <a:pt x="673549" y="421966"/>
                  </a:lnTo>
                  <a:lnTo>
                    <a:pt x="658850" y="463099"/>
                  </a:lnTo>
                  <a:lnTo>
                    <a:pt x="638979" y="501593"/>
                  </a:lnTo>
                  <a:lnTo>
                    <a:pt x="614345" y="537050"/>
                  </a:lnTo>
                  <a:lnTo>
                    <a:pt x="585358" y="569071"/>
                  </a:lnTo>
                  <a:lnTo>
                    <a:pt x="552426" y="597258"/>
                  </a:lnTo>
                  <a:lnTo>
                    <a:pt x="515958" y="621213"/>
                  </a:lnTo>
                  <a:lnTo>
                    <a:pt x="476363" y="640538"/>
                  </a:lnTo>
                  <a:lnTo>
                    <a:pt x="434048" y="654834"/>
                  </a:lnTo>
                  <a:lnTo>
                    <a:pt x="389424" y="663704"/>
                  </a:lnTo>
                  <a:lnTo>
                    <a:pt x="342900" y="666750"/>
                  </a:lnTo>
                  <a:lnTo>
                    <a:pt x="296348" y="663704"/>
                  </a:lnTo>
                  <a:lnTo>
                    <a:pt x="251706" y="654834"/>
                  </a:lnTo>
                  <a:lnTo>
                    <a:pt x="209383" y="640538"/>
                  </a:lnTo>
                  <a:lnTo>
                    <a:pt x="169784" y="621213"/>
                  </a:lnTo>
                  <a:lnTo>
                    <a:pt x="133319" y="597258"/>
                  </a:lnTo>
                  <a:lnTo>
                    <a:pt x="100393" y="569071"/>
                  </a:lnTo>
                  <a:lnTo>
                    <a:pt x="71415" y="537050"/>
                  </a:lnTo>
                  <a:lnTo>
                    <a:pt x="46792" y="501593"/>
                  </a:lnTo>
                  <a:lnTo>
                    <a:pt x="26931" y="463099"/>
                  </a:lnTo>
                  <a:lnTo>
                    <a:pt x="12241" y="421966"/>
                  </a:lnTo>
                  <a:lnTo>
                    <a:pt x="3128" y="378592"/>
                  </a:lnTo>
                  <a:lnTo>
                    <a:pt x="0" y="3333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2"/>
          <p:cNvGrpSpPr/>
          <p:nvPr/>
        </p:nvGrpSpPr>
        <p:grpSpPr>
          <a:xfrm>
            <a:off x="5005451" y="2624073"/>
            <a:ext cx="685800" cy="666877"/>
            <a:chOff x="5005451" y="2624073"/>
            <a:chExt cx="685800" cy="666877"/>
          </a:xfrm>
        </p:grpSpPr>
        <p:sp>
          <p:nvSpPr>
            <p:cNvPr id="608" name="Google Shape;608;p32"/>
            <p:cNvSpPr/>
            <p:nvPr/>
          </p:nvSpPr>
          <p:spPr>
            <a:xfrm>
              <a:off x="5005451" y="2624200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342900" y="0"/>
                  </a:moveTo>
                  <a:lnTo>
                    <a:pt x="296348" y="3042"/>
                  </a:lnTo>
                  <a:lnTo>
                    <a:pt x="251706" y="11906"/>
                  </a:lnTo>
                  <a:lnTo>
                    <a:pt x="209383" y="26193"/>
                  </a:lnTo>
                  <a:lnTo>
                    <a:pt x="169784" y="45508"/>
                  </a:lnTo>
                  <a:lnTo>
                    <a:pt x="133319" y="69453"/>
                  </a:lnTo>
                  <a:lnTo>
                    <a:pt x="100393" y="97631"/>
                  </a:lnTo>
                  <a:lnTo>
                    <a:pt x="71415" y="129645"/>
                  </a:lnTo>
                  <a:lnTo>
                    <a:pt x="46792" y="165100"/>
                  </a:lnTo>
                  <a:lnTo>
                    <a:pt x="26931" y="203596"/>
                  </a:lnTo>
                  <a:lnTo>
                    <a:pt x="12241" y="244739"/>
                  </a:lnTo>
                  <a:lnTo>
                    <a:pt x="3128" y="288131"/>
                  </a:lnTo>
                  <a:lnTo>
                    <a:pt x="0" y="333375"/>
                  </a:lnTo>
                  <a:lnTo>
                    <a:pt x="3128" y="378592"/>
                  </a:lnTo>
                  <a:lnTo>
                    <a:pt x="12241" y="421966"/>
                  </a:lnTo>
                  <a:lnTo>
                    <a:pt x="26931" y="463099"/>
                  </a:lnTo>
                  <a:lnTo>
                    <a:pt x="46792" y="501593"/>
                  </a:lnTo>
                  <a:lnTo>
                    <a:pt x="71415" y="537050"/>
                  </a:lnTo>
                  <a:lnTo>
                    <a:pt x="100393" y="569071"/>
                  </a:lnTo>
                  <a:lnTo>
                    <a:pt x="133319" y="597258"/>
                  </a:lnTo>
                  <a:lnTo>
                    <a:pt x="169784" y="621213"/>
                  </a:lnTo>
                  <a:lnTo>
                    <a:pt x="209383" y="640538"/>
                  </a:lnTo>
                  <a:lnTo>
                    <a:pt x="251706" y="654834"/>
                  </a:lnTo>
                  <a:lnTo>
                    <a:pt x="296348" y="663704"/>
                  </a:lnTo>
                  <a:lnTo>
                    <a:pt x="342900" y="666750"/>
                  </a:lnTo>
                  <a:lnTo>
                    <a:pt x="389424" y="663704"/>
                  </a:lnTo>
                  <a:lnTo>
                    <a:pt x="434048" y="654834"/>
                  </a:lnTo>
                  <a:lnTo>
                    <a:pt x="476363" y="640538"/>
                  </a:lnTo>
                  <a:lnTo>
                    <a:pt x="515958" y="621213"/>
                  </a:lnTo>
                  <a:lnTo>
                    <a:pt x="552426" y="597258"/>
                  </a:lnTo>
                  <a:lnTo>
                    <a:pt x="585358" y="569071"/>
                  </a:lnTo>
                  <a:lnTo>
                    <a:pt x="614345" y="537050"/>
                  </a:lnTo>
                  <a:lnTo>
                    <a:pt x="638979" y="501593"/>
                  </a:lnTo>
                  <a:lnTo>
                    <a:pt x="658850" y="463099"/>
                  </a:lnTo>
                  <a:lnTo>
                    <a:pt x="673549" y="421966"/>
                  </a:lnTo>
                  <a:lnTo>
                    <a:pt x="682669" y="378592"/>
                  </a:lnTo>
                  <a:lnTo>
                    <a:pt x="685800" y="333375"/>
                  </a:lnTo>
                  <a:lnTo>
                    <a:pt x="682669" y="288131"/>
                  </a:lnTo>
                  <a:lnTo>
                    <a:pt x="673549" y="244739"/>
                  </a:lnTo>
                  <a:lnTo>
                    <a:pt x="658850" y="203596"/>
                  </a:lnTo>
                  <a:lnTo>
                    <a:pt x="638979" y="165100"/>
                  </a:lnTo>
                  <a:lnTo>
                    <a:pt x="614345" y="129645"/>
                  </a:lnTo>
                  <a:lnTo>
                    <a:pt x="585358" y="97631"/>
                  </a:lnTo>
                  <a:lnTo>
                    <a:pt x="552426" y="69453"/>
                  </a:lnTo>
                  <a:lnTo>
                    <a:pt x="515958" y="45508"/>
                  </a:lnTo>
                  <a:lnTo>
                    <a:pt x="476363" y="26193"/>
                  </a:lnTo>
                  <a:lnTo>
                    <a:pt x="434048" y="11906"/>
                  </a:lnTo>
                  <a:lnTo>
                    <a:pt x="389424" y="304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05451" y="2624200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0" y="333375"/>
                  </a:moveTo>
                  <a:lnTo>
                    <a:pt x="3128" y="288131"/>
                  </a:lnTo>
                  <a:lnTo>
                    <a:pt x="12241" y="244739"/>
                  </a:lnTo>
                  <a:lnTo>
                    <a:pt x="26931" y="203596"/>
                  </a:lnTo>
                  <a:lnTo>
                    <a:pt x="46792" y="165100"/>
                  </a:lnTo>
                  <a:lnTo>
                    <a:pt x="71415" y="129645"/>
                  </a:lnTo>
                  <a:lnTo>
                    <a:pt x="100393" y="97631"/>
                  </a:lnTo>
                  <a:lnTo>
                    <a:pt x="133319" y="69453"/>
                  </a:lnTo>
                  <a:lnTo>
                    <a:pt x="169784" y="45508"/>
                  </a:lnTo>
                  <a:lnTo>
                    <a:pt x="209383" y="26193"/>
                  </a:lnTo>
                  <a:lnTo>
                    <a:pt x="251706" y="11906"/>
                  </a:lnTo>
                  <a:lnTo>
                    <a:pt x="296348" y="3042"/>
                  </a:lnTo>
                  <a:lnTo>
                    <a:pt x="342900" y="0"/>
                  </a:lnTo>
                  <a:lnTo>
                    <a:pt x="389424" y="3042"/>
                  </a:lnTo>
                  <a:lnTo>
                    <a:pt x="434048" y="11906"/>
                  </a:lnTo>
                  <a:lnTo>
                    <a:pt x="476363" y="26193"/>
                  </a:lnTo>
                  <a:lnTo>
                    <a:pt x="515958" y="45508"/>
                  </a:lnTo>
                  <a:lnTo>
                    <a:pt x="552426" y="69453"/>
                  </a:lnTo>
                  <a:lnTo>
                    <a:pt x="585358" y="97631"/>
                  </a:lnTo>
                  <a:lnTo>
                    <a:pt x="614345" y="129645"/>
                  </a:lnTo>
                  <a:lnTo>
                    <a:pt x="638979" y="165100"/>
                  </a:lnTo>
                  <a:lnTo>
                    <a:pt x="658850" y="203596"/>
                  </a:lnTo>
                  <a:lnTo>
                    <a:pt x="673549" y="244739"/>
                  </a:lnTo>
                  <a:lnTo>
                    <a:pt x="682669" y="288131"/>
                  </a:lnTo>
                  <a:lnTo>
                    <a:pt x="685800" y="333375"/>
                  </a:lnTo>
                  <a:lnTo>
                    <a:pt x="682669" y="378592"/>
                  </a:lnTo>
                  <a:lnTo>
                    <a:pt x="673549" y="421966"/>
                  </a:lnTo>
                  <a:lnTo>
                    <a:pt x="658850" y="463099"/>
                  </a:lnTo>
                  <a:lnTo>
                    <a:pt x="638979" y="501593"/>
                  </a:lnTo>
                  <a:lnTo>
                    <a:pt x="614345" y="537050"/>
                  </a:lnTo>
                  <a:lnTo>
                    <a:pt x="585358" y="569071"/>
                  </a:lnTo>
                  <a:lnTo>
                    <a:pt x="552426" y="597258"/>
                  </a:lnTo>
                  <a:lnTo>
                    <a:pt x="515958" y="621213"/>
                  </a:lnTo>
                  <a:lnTo>
                    <a:pt x="476363" y="640538"/>
                  </a:lnTo>
                  <a:lnTo>
                    <a:pt x="434048" y="654834"/>
                  </a:lnTo>
                  <a:lnTo>
                    <a:pt x="389424" y="663704"/>
                  </a:lnTo>
                  <a:lnTo>
                    <a:pt x="342900" y="666750"/>
                  </a:lnTo>
                  <a:lnTo>
                    <a:pt x="296348" y="663704"/>
                  </a:lnTo>
                  <a:lnTo>
                    <a:pt x="251706" y="654834"/>
                  </a:lnTo>
                  <a:lnTo>
                    <a:pt x="209383" y="640538"/>
                  </a:lnTo>
                  <a:lnTo>
                    <a:pt x="169784" y="621213"/>
                  </a:lnTo>
                  <a:lnTo>
                    <a:pt x="133319" y="597258"/>
                  </a:lnTo>
                  <a:lnTo>
                    <a:pt x="100393" y="569071"/>
                  </a:lnTo>
                  <a:lnTo>
                    <a:pt x="71415" y="537050"/>
                  </a:lnTo>
                  <a:lnTo>
                    <a:pt x="46792" y="501593"/>
                  </a:lnTo>
                  <a:lnTo>
                    <a:pt x="26931" y="463099"/>
                  </a:lnTo>
                  <a:lnTo>
                    <a:pt x="12241" y="421966"/>
                  </a:lnTo>
                  <a:lnTo>
                    <a:pt x="3128" y="378592"/>
                  </a:lnTo>
                  <a:lnTo>
                    <a:pt x="0" y="3333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0" name="Google Shape;610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12309" y="2624200"/>
              <a:ext cx="678814" cy="606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32"/>
            <p:cNvSpPr/>
            <p:nvPr/>
          </p:nvSpPr>
          <p:spPr>
            <a:xfrm>
              <a:off x="5005451" y="2624073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0" y="333375"/>
                  </a:moveTo>
                  <a:lnTo>
                    <a:pt x="3128" y="288157"/>
                  </a:lnTo>
                  <a:lnTo>
                    <a:pt x="12241" y="244783"/>
                  </a:lnTo>
                  <a:lnTo>
                    <a:pt x="26931" y="203650"/>
                  </a:lnTo>
                  <a:lnTo>
                    <a:pt x="46792" y="165156"/>
                  </a:lnTo>
                  <a:lnTo>
                    <a:pt x="71415" y="129699"/>
                  </a:lnTo>
                  <a:lnTo>
                    <a:pt x="100393" y="97678"/>
                  </a:lnTo>
                  <a:lnTo>
                    <a:pt x="133319" y="69491"/>
                  </a:lnTo>
                  <a:lnTo>
                    <a:pt x="169784" y="45536"/>
                  </a:lnTo>
                  <a:lnTo>
                    <a:pt x="209383" y="26211"/>
                  </a:lnTo>
                  <a:lnTo>
                    <a:pt x="251706" y="11915"/>
                  </a:lnTo>
                  <a:lnTo>
                    <a:pt x="296348" y="3045"/>
                  </a:lnTo>
                  <a:lnTo>
                    <a:pt x="342900" y="0"/>
                  </a:lnTo>
                  <a:lnTo>
                    <a:pt x="389424" y="3045"/>
                  </a:lnTo>
                  <a:lnTo>
                    <a:pt x="434048" y="11915"/>
                  </a:lnTo>
                  <a:lnTo>
                    <a:pt x="476363" y="26211"/>
                  </a:lnTo>
                  <a:lnTo>
                    <a:pt x="515958" y="45536"/>
                  </a:lnTo>
                  <a:lnTo>
                    <a:pt x="552426" y="69491"/>
                  </a:lnTo>
                  <a:lnTo>
                    <a:pt x="585358" y="97678"/>
                  </a:lnTo>
                  <a:lnTo>
                    <a:pt x="614345" y="129699"/>
                  </a:lnTo>
                  <a:lnTo>
                    <a:pt x="638979" y="165156"/>
                  </a:lnTo>
                  <a:lnTo>
                    <a:pt x="658850" y="203650"/>
                  </a:lnTo>
                  <a:lnTo>
                    <a:pt x="673549" y="244783"/>
                  </a:lnTo>
                  <a:lnTo>
                    <a:pt x="682669" y="288157"/>
                  </a:lnTo>
                  <a:lnTo>
                    <a:pt x="685800" y="333375"/>
                  </a:lnTo>
                  <a:lnTo>
                    <a:pt x="682669" y="378618"/>
                  </a:lnTo>
                  <a:lnTo>
                    <a:pt x="673549" y="422010"/>
                  </a:lnTo>
                  <a:lnTo>
                    <a:pt x="658850" y="463153"/>
                  </a:lnTo>
                  <a:lnTo>
                    <a:pt x="638979" y="501650"/>
                  </a:lnTo>
                  <a:lnTo>
                    <a:pt x="614345" y="537104"/>
                  </a:lnTo>
                  <a:lnTo>
                    <a:pt x="585358" y="569118"/>
                  </a:lnTo>
                  <a:lnTo>
                    <a:pt x="552426" y="597296"/>
                  </a:lnTo>
                  <a:lnTo>
                    <a:pt x="515958" y="621241"/>
                  </a:lnTo>
                  <a:lnTo>
                    <a:pt x="476363" y="640556"/>
                  </a:lnTo>
                  <a:lnTo>
                    <a:pt x="434048" y="654843"/>
                  </a:lnTo>
                  <a:lnTo>
                    <a:pt x="389424" y="663707"/>
                  </a:lnTo>
                  <a:lnTo>
                    <a:pt x="342900" y="666750"/>
                  </a:lnTo>
                  <a:lnTo>
                    <a:pt x="296348" y="663707"/>
                  </a:lnTo>
                  <a:lnTo>
                    <a:pt x="251706" y="654843"/>
                  </a:lnTo>
                  <a:lnTo>
                    <a:pt x="209383" y="640556"/>
                  </a:lnTo>
                  <a:lnTo>
                    <a:pt x="169784" y="621241"/>
                  </a:lnTo>
                  <a:lnTo>
                    <a:pt x="133319" y="597296"/>
                  </a:lnTo>
                  <a:lnTo>
                    <a:pt x="100393" y="569118"/>
                  </a:lnTo>
                  <a:lnTo>
                    <a:pt x="71415" y="537104"/>
                  </a:lnTo>
                  <a:lnTo>
                    <a:pt x="46792" y="501650"/>
                  </a:lnTo>
                  <a:lnTo>
                    <a:pt x="26931" y="463153"/>
                  </a:lnTo>
                  <a:lnTo>
                    <a:pt x="12241" y="422010"/>
                  </a:lnTo>
                  <a:lnTo>
                    <a:pt x="3128" y="378618"/>
                  </a:lnTo>
                  <a:lnTo>
                    <a:pt x="0" y="3333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719701" y="3395598"/>
            <a:ext cx="685800" cy="676275"/>
            <a:chOff x="4719701" y="3395598"/>
            <a:chExt cx="685800" cy="676275"/>
          </a:xfrm>
        </p:grpSpPr>
        <p:pic>
          <p:nvPicPr>
            <p:cNvPr id="613" name="Google Shape;613;p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93933" y="3802994"/>
              <a:ext cx="137423" cy="153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p32"/>
            <p:cNvSpPr/>
            <p:nvPr/>
          </p:nvSpPr>
          <p:spPr>
            <a:xfrm>
              <a:off x="4884758" y="3562231"/>
              <a:ext cx="111760" cy="55244"/>
            </a:xfrm>
            <a:custGeom>
              <a:rect b="b" l="l" r="r" t="t"/>
              <a:pathLst>
                <a:path extrusionOk="0" h="55245" w="111760">
                  <a:moveTo>
                    <a:pt x="97723" y="0"/>
                  </a:moveTo>
                  <a:lnTo>
                    <a:pt x="89325" y="2300"/>
                  </a:lnTo>
                  <a:lnTo>
                    <a:pt x="12978" y="25303"/>
                  </a:lnTo>
                  <a:lnTo>
                    <a:pt x="4580" y="27603"/>
                  </a:lnTo>
                  <a:lnTo>
                    <a:pt x="0" y="36037"/>
                  </a:lnTo>
                  <a:lnTo>
                    <a:pt x="3053" y="44472"/>
                  </a:lnTo>
                  <a:lnTo>
                    <a:pt x="5344" y="51372"/>
                  </a:lnTo>
                  <a:lnTo>
                    <a:pt x="11451" y="55206"/>
                  </a:lnTo>
                  <a:lnTo>
                    <a:pt x="20613" y="55206"/>
                  </a:lnTo>
                  <a:lnTo>
                    <a:pt x="22140" y="54439"/>
                  </a:lnTo>
                  <a:lnTo>
                    <a:pt x="98486" y="31437"/>
                  </a:lnTo>
                  <a:lnTo>
                    <a:pt x="106884" y="29136"/>
                  </a:lnTo>
                  <a:lnTo>
                    <a:pt x="111465" y="20702"/>
                  </a:lnTo>
                  <a:lnTo>
                    <a:pt x="108411" y="12268"/>
                  </a:lnTo>
                  <a:lnTo>
                    <a:pt x="106121" y="4600"/>
                  </a:lnTo>
                  <a:lnTo>
                    <a:pt x="97723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5" name="Google Shape;615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94683" y="3655776"/>
              <a:ext cx="91615" cy="9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Google Shape;616;p32"/>
            <p:cNvSpPr/>
            <p:nvPr/>
          </p:nvSpPr>
          <p:spPr>
            <a:xfrm>
              <a:off x="5129829" y="3562231"/>
              <a:ext cx="110489" cy="55244"/>
            </a:xfrm>
            <a:custGeom>
              <a:rect b="b" l="l" r="r" t="t"/>
              <a:pathLst>
                <a:path extrusionOk="0" h="55245" w="110489">
                  <a:moveTo>
                    <a:pt x="12978" y="0"/>
                  </a:moveTo>
                  <a:lnTo>
                    <a:pt x="4580" y="4600"/>
                  </a:lnTo>
                  <a:lnTo>
                    <a:pt x="0" y="19935"/>
                  </a:lnTo>
                  <a:lnTo>
                    <a:pt x="4580" y="29136"/>
                  </a:lnTo>
                  <a:lnTo>
                    <a:pt x="88561" y="54439"/>
                  </a:lnTo>
                  <a:lnTo>
                    <a:pt x="90088" y="55206"/>
                  </a:lnTo>
                  <a:lnTo>
                    <a:pt x="100013" y="55206"/>
                  </a:lnTo>
                  <a:lnTo>
                    <a:pt x="106121" y="50606"/>
                  </a:lnTo>
                  <a:lnTo>
                    <a:pt x="109938" y="36037"/>
                  </a:lnTo>
                  <a:lnTo>
                    <a:pt x="105357" y="27603"/>
                  </a:lnTo>
                  <a:lnTo>
                    <a:pt x="97723" y="25303"/>
                  </a:lnTo>
                  <a:lnTo>
                    <a:pt x="21376" y="2300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7" name="Google Shape;617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38991" y="3655776"/>
              <a:ext cx="91615" cy="9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8" name="Google Shape;618;p32"/>
            <p:cNvSpPr/>
            <p:nvPr/>
          </p:nvSpPr>
          <p:spPr>
            <a:xfrm>
              <a:off x="4772527" y="3442616"/>
              <a:ext cx="580390" cy="582930"/>
            </a:xfrm>
            <a:custGeom>
              <a:rect b="b" l="l" r="r" t="t"/>
              <a:pathLst>
                <a:path extrusionOk="0" h="582929" w="580389">
                  <a:moveTo>
                    <a:pt x="290117" y="0"/>
                  </a:moveTo>
                  <a:lnTo>
                    <a:pt x="243034" y="3810"/>
                  </a:lnTo>
                  <a:lnTo>
                    <a:pt x="198379" y="14844"/>
                  </a:lnTo>
                  <a:lnTo>
                    <a:pt x="156747" y="32502"/>
                  </a:lnTo>
                  <a:lnTo>
                    <a:pt x="118734" y="56188"/>
                  </a:lnTo>
                  <a:lnTo>
                    <a:pt x="84936" y="85302"/>
                  </a:lnTo>
                  <a:lnTo>
                    <a:pt x="55947" y="119246"/>
                  </a:lnTo>
                  <a:lnTo>
                    <a:pt x="32363" y="157423"/>
                  </a:lnTo>
                  <a:lnTo>
                    <a:pt x="14780" y="199235"/>
                  </a:lnTo>
                  <a:lnTo>
                    <a:pt x="3794" y="244082"/>
                  </a:lnTo>
                  <a:lnTo>
                    <a:pt x="0" y="291368"/>
                  </a:lnTo>
                  <a:lnTo>
                    <a:pt x="3794" y="338655"/>
                  </a:lnTo>
                  <a:lnTo>
                    <a:pt x="14780" y="383503"/>
                  </a:lnTo>
                  <a:lnTo>
                    <a:pt x="32363" y="425314"/>
                  </a:lnTo>
                  <a:lnTo>
                    <a:pt x="55947" y="463491"/>
                  </a:lnTo>
                  <a:lnTo>
                    <a:pt x="84936" y="497436"/>
                  </a:lnTo>
                  <a:lnTo>
                    <a:pt x="118735" y="526550"/>
                  </a:lnTo>
                  <a:lnTo>
                    <a:pt x="156748" y="550235"/>
                  </a:lnTo>
                  <a:lnTo>
                    <a:pt x="198380" y="567894"/>
                  </a:lnTo>
                  <a:lnTo>
                    <a:pt x="243035" y="578928"/>
                  </a:lnTo>
                  <a:lnTo>
                    <a:pt x="290117" y="582738"/>
                  </a:lnTo>
                  <a:lnTo>
                    <a:pt x="337200" y="578928"/>
                  </a:lnTo>
                  <a:lnTo>
                    <a:pt x="381855" y="567894"/>
                  </a:lnTo>
                  <a:lnTo>
                    <a:pt x="419168" y="552067"/>
                  </a:lnTo>
                  <a:lnTo>
                    <a:pt x="290117" y="552067"/>
                  </a:lnTo>
                  <a:lnTo>
                    <a:pt x="243614" y="547847"/>
                  </a:lnTo>
                  <a:lnTo>
                    <a:pt x="199782" y="535688"/>
                  </a:lnTo>
                  <a:lnTo>
                    <a:pt x="159367" y="516342"/>
                  </a:lnTo>
                  <a:lnTo>
                    <a:pt x="123119" y="490558"/>
                  </a:lnTo>
                  <a:lnTo>
                    <a:pt x="91785" y="459088"/>
                  </a:lnTo>
                  <a:lnTo>
                    <a:pt x="66112" y="422683"/>
                  </a:lnTo>
                  <a:lnTo>
                    <a:pt x="46848" y="382094"/>
                  </a:lnTo>
                  <a:lnTo>
                    <a:pt x="34742" y="338072"/>
                  </a:lnTo>
                  <a:lnTo>
                    <a:pt x="30540" y="291368"/>
                  </a:lnTo>
                  <a:lnTo>
                    <a:pt x="34742" y="244664"/>
                  </a:lnTo>
                  <a:lnTo>
                    <a:pt x="46848" y="200643"/>
                  </a:lnTo>
                  <a:lnTo>
                    <a:pt x="66112" y="160054"/>
                  </a:lnTo>
                  <a:lnTo>
                    <a:pt x="91785" y="123649"/>
                  </a:lnTo>
                  <a:lnTo>
                    <a:pt x="123119" y="92179"/>
                  </a:lnTo>
                  <a:lnTo>
                    <a:pt x="159367" y="66395"/>
                  </a:lnTo>
                  <a:lnTo>
                    <a:pt x="199781" y="47049"/>
                  </a:lnTo>
                  <a:lnTo>
                    <a:pt x="243614" y="34890"/>
                  </a:lnTo>
                  <a:lnTo>
                    <a:pt x="290117" y="30670"/>
                  </a:lnTo>
                  <a:lnTo>
                    <a:pt x="419166" y="30670"/>
                  </a:lnTo>
                  <a:lnTo>
                    <a:pt x="381855" y="14844"/>
                  </a:lnTo>
                  <a:lnTo>
                    <a:pt x="337200" y="3810"/>
                  </a:lnTo>
                  <a:lnTo>
                    <a:pt x="290117" y="0"/>
                  </a:lnTo>
                  <a:close/>
                </a:path>
                <a:path extrusionOk="0" h="582929" w="580389">
                  <a:moveTo>
                    <a:pt x="419166" y="30670"/>
                  </a:moveTo>
                  <a:lnTo>
                    <a:pt x="290117" y="30670"/>
                  </a:lnTo>
                  <a:lnTo>
                    <a:pt x="336620" y="34890"/>
                  </a:lnTo>
                  <a:lnTo>
                    <a:pt x="380453" y="47049"/>
                  </a:lnTo>
                  <a:lnTo>
                    <a:pt x="420867" y="66395"/>
                  </a:lnTo>
                  <a:lnTo>
                    <a:pt x="457115" y="92179"/>
                  </a:lnTo>
                  <a:lnTo>
                    <a:pt x="488450" y="123649"/>
                  </a:lnTo>
                  <a:lnTo>
                    <a:pt x="514123" y="160054"/>
                  </a:lnTo>
                  <a:lnTo>
                    <a:pt x="533386" y="200643"/>
                  </a:lnTo>
                  <a:lnTo>
                    <a:pt x="545493" y="244664"/>
                  </a:lnTo>
                  <a:lnTo>
                    <a:pt x="549695" y="291368"/>
                  </a:lnTo>
                  <a:lnTo>
                    <a:pt x="545493" y="338072"/>
                  </a:lnTo>
                  <a:lnTo>
                    <a:pt x="533386" y="382094"/>
                  </a:lnTo>
                  <a:lnTo>
                    <a:pt x="514123" y="422683"/>
                  </a:lnTo>
                  <a:lnTo>
                    <a:pt x="488450" y="459088"/>
                  </a:lnTo>
                  <a:lnTo>
                    <a:pt x="457116" y="490558"/>
                  </a:lnTo>
                  <a:lnTo>
                    <a:pt x="420867" y="516342"/>
                  </a:lnTo>
                  <a:lnTo>
                    <a:pt x="380453" y="535688"/>
                  </a:lnTo>
                  <a:lnTo>
                    <a:pt x="336621" y="547847"/>
                  </a:lnTo>
                  <a:lnTo>
                    <a:pt x="290117" y="552067"/>
                  </a:lnTo>
                  <a:lnTo>
                    <a:pt x="419168" y="552067"/>
                  </a:lnTo>
                  <a:lnTo>
                    <a:pt x="461500" y="526550"/>
                  </a:lnTo>
                  <a:lnTo>
                    <a:pt x="495298" y="497436"/>
                  </a:lnTo>
                  <a:lnTo>
                    <a:pt x="524287" y="463491"/>
                  </a:lnTo>
                  <a:lnTo>
                    <a:pt x="547870" y="425314"/>
                  </a:lnTo>
                  <a:lnTo>
                    <a:pt x="565453" y="383503"/>
                  </a:lnTo>
                  <a:lnTo>
                    <a:pt x="576439" y="338655"/>
                  </a:lnTo>
                  <a:lnTo>
                    <a:pt x="580233" y="291368"/>
                  </a:lnTo>
                  <a:lnTo>
                    <a:pt x="576439" y="244082"/>
                  </a:lnTo>
                  <a:lnTo>
                    <a:pt x="565452" y="199235"/>
                  </a:lnTo>
                  <a:lnTo>
                    <a:pt x="547870" y="157423"/>
                  </a:lnTo>
                  <a:lnTo>
                    <a:pt x="524286" y="119246"/>
                  </a:lnTo>
                  <a:lnTo>
                    <a:pt x="495298" y="85302"/>
                  </a:lnTo>
                  <a:lnTo>
                    <a:pt x="461499" y="56188"/>
                  </a:lnTo>
                  <a:lnTo>
                    <a:pt x="423486" y="32502"/>
                  </a:lnTo>
                  <a:lnTo>
                    <a:pt x="419166" y="3067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719701" y="3395598"/>
              <a:ext cx="685800" cy="676275"/>
            </a:xfrm>
            <a:custGeom>
              <a:rect b="b" l="l" r="r" t="t"/>
              <a:pathLst>
                <a:path extrusionOk="0" h="676275" w="685800">
                  <a:moveTo>
                    <a:pt x="0" y="338200"/>
                  </a:moveTo>
                  <a:lnTo>
                    <a:pt x="3128" y="292328"/>
                  </a:lnTo>
                  <a:lnTo>
                    <a:pt x="12241" y="248326"/>
                  </a:lnTo>
                  <a:lnTo>
                    <a:pt x="26931" y="206597"/>
                  </a:lnTo>
                  <a:lnTo>
                    <a:pt x="46792" y="167545"/>
                  </a:lnTo>
                  <a:lnTo>
                    <a:pt x="71415" y="131576"/>
                  </a:lnTo>
                  <a:lnTo>
                    <a:pt x="100393" y="99091"/>
                  </a:lnTo>
                  <a:lnTo>
                    <a:pt x="133319" y="70496"/>
                  </a:lnTo>
                  <a:lnTo>
                    <a:pt x="169784" y="46195"/>
                  </a:lnTo>
                  <a:lnTo>
                    <a:pt x="209383" y="26590"/>
                  </a:lnTo>
                  <a:lnTo>
                    <a:pt x="251706" y="12087"/>
                  </a:lnTo>
                  <a:lnTo>
                    <a:pt x="296348" y="3089"/>
                  </a:lnTo>
                  <a:lnTo>
                    <a:pt x="342900" y="0"/>
                  </a:lnTo>
                  <a:lnTo>
                    <a:pt x="389424" y="3089"/>
                  </a:lnTo>
                  <a:lnTo>
                    <a:pt x="434048" y="12087"/>
                  </a:lnTo>
                  <a:lnTo>
                    <a:pt x="476363" y="26590"/>
                  </a:lnTo>
                  <a:lnTo>
                    <a:pt x="515958" y="46195"/>
                  </a:lnTo>
                  <a:lnTo>
                    <a:pt x="552426" y="70496"/>
                  </a:lnTo>
                  <a:lnTo>
                    <a:pt x="585358" y="99091"/>
                  </a:lnTo>
                  <a:lnTo>
                    <a:pt x="614345" y="131576"/>
                  </a:lnTo>
                  <a:lnTo>
                    <a:pt x="638979" y="167545"/>
                  </a:lnTo>
                  <a:lnTo>
                    <a:pt x="658850" y="206597"/>
                  </a:lnTo>
                  <a:lnTo>
                    <a:pt x="673549" y="248326"/>
                  </a:lnTo>
                  <a:lnTo>
                    <a:pt x="682669" y="292328"/>
                  </a:lnTo>
                  <a:lnTo>
                    <a:pt x="685800" y="338200"/>
                  </a:lnTo>
                  <a:lnTo>
                    <a:pt x="682669" y="384070"/>
                  </a:lnTo>
                  <a:lnTo>
                    <a:pt x="673549" y="428066"/>
                  </a:lnTo>
                  <a:lnTo>
                    <a:pt x="658850" y="469784"/>
                  </a:lnTo>
                  <a:lnTo>
                    <a:pt x="638979" y="508823"/>
                  </a:lnTo>
                  <a:lnTo>
                    <a:pt x="614345" y="544778"/>
                  </a:lnTo>
                  <a:lnTo>
                    <a:pt x="585358" y="577246"/>
                  </a:lnTo>
                  <a:lnTo>
                    <a:pt x="552426" y="605826"/>
                  </a:lnTo>
                  <a:lnTo>
                    <a:pt x="515958" y="630112"/>
                  </a:lnTo>
                  <a:lnTo>
                    <a:pt x="476363" y="649704"/>
                  </a:lnTo>
                  <a:lnTo>
                    <a:pt x="434048" y="664197"/>
                  </a:lnTo>
                  <a:lnTo>
                    <a:pt x="389424" y="673188"/>
                  </a:lnTo>
                  <a:lnTo>
                    <a:pt x="342900" y="676275"/>
                  </a:lnTo>
                  <a:lnTo>
                    <a:pt x="296348" y="673188"/>
                  </a:lnTo>
                  <a:lnTo>
                    <a:pt x="251706" y="664197"/>
                  </a:lnTo>
                  <a:lnTo>
                    <a:pt x="209383" y="649704"/>
                  </a:lnTo>
                  <a:lnTo>
                    <a:pt x="169784" y="630112"/>
                  </a:lnTo>
                  <a:lnTo>
                    <a:pt x="133319" y="605826"/>
                  </a:lnTo>
                  <a:lnTo>
                    <a:pt x="100393" y="577246"/>
                  </a:lnTo>
                  <a:lnTo>
                    <a:pt x="71415" y="544778"/>
                  </a:lnTo>
                  <a:lnTo>
                    <a:pt x="46792" y="508823"/>
                  </a:lnTo>
                  <a:lnTo>
                    <a:pt x="26931" y="469784"/>
                  </a:lnTo>
                  <a:lnTo>
                    <a:pt x="12241" y="428066"/>
                  </a:lnTo>
                  <a:lnTo>
                    <a:pt x="3128" y="384070"/>
                  </a:lnTo>
                  <a:lnTo>
                    <a:pt x="0" y="338200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0" name="Google Shape;620;p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93933" y="3802994"/>
              <a:ext cx="137423" cy="153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1" name="Google Shape;621;p32"/>
            <p:cNvSpPr/>
            <p:nvPr/>
          </p:nvSpPr>
          <p:spPr>
            <a:xfrm>
              <a:off x="4884758" y="3562231"/>
              <a:ext cx="111760" cy="55244"/>
            </a:xfrm>
            <a:custGeom>
              <a:rect b="b" l="l" r="r" t="t"/>
              <a:pathLst>
                <a:path extrusionOk="0" h="55245" w="111760">
                  <a:moveTo>
                    <a:pt x="97723" y="0"/>
                  </a:moveTo>
                  <a:lnTo>
                    <a:pt x="89325" y="2300"/>
                  </a:lnTo>
                  <a:lnTo>
                    <a:pt x="12978" y="25303"/>
                  </a:lnTo>
                  <a:lnTo>
                    <a:pt x="4580" y="27603"/>
                  </a:lnTo>
                  <a:lnTo>
                    <a:pt x="0" y="36037"/>
                  </a:lnTo>
                  <a:lnTo>
                    <a:pt x="3053" y="44472"/>
                  </a:lnTo>
                  <a:lnTo>
                    <a:pt x="5344" y="51372"/>
                  </a:lnTo>
                  <a:lnTo>
                    <a:pt x="11451" y="55206"/>
                  </a:lnTo>
                  <a:lnTo>
                    <a:pt x="20613" y="55206"/>
                  </a:lnTo>
                  <a:lnTo>
                    <a:pt x="22140" y="54439"/>
                  </a:lnTo>
                  <a:lnTo>
                    <a:pt x="98486" y="31437"/>
                  </a:lnTo>
                  <a:lnTo>
                    <a:pt x="106884" y="29136"/>
                  </a:lnTo>
                  <a:lnTo>
                    <a:pt x="111465" y="20702"/>
                  </a:lnTo>
                  <a:lnTo>
                    <a:pt x="108411" y="12268"/>
                  </a:lnTo>
                  <a:lnTo>
                    <a:pt x="106121" y="4600"/>
                  </a:lnTo>
                  <a:lnTo>
                    <a:pt x="97723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2" name="Google Shape;622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94683" y="3655776"/>
              <a:ext cx="91615" cy="9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32"/>
            <p:cNvSpPr/>
            <p:nvPr/>
          </p:nvSpPr>
          <p:spPr>
            <a:xfrm>
              <a:off x="5129829" y="3562231"/>
              <a:ext cx="110489" cy="55244"/>
            </a:xfrm>
            <a:custGeom>
              <a:rect b="b" l="l" r="r" t="t"/>
              <a:pathLst>
                <a:path extrusionOk="0" h="55245" w="110489">
                  <a:moveTo>
                    <a:pt x="12978" y="0"/>
                  </a:moveTo>
                  <a:lnTo>
                    <a:pt x="4580" y="4600"/>
                  </a:lnTo>
                  <a:lnTo>
                    <a:pt x="0" y="19935"/>
                  </a:lnTo>
                  <a:lnTo>
                    <a:pt x="4580" y="29136"/>
                  </a:lnTo>
                  <a:lnTo>
                    <a:pt x="88561" y="54439"/>
                  </a:lnTo>
                  <a:lnTo>
                    <a:pt x="90088" y="55206"/>
                  </a:lnTo>
                  <a:lnTo>
                    <a:pt x="100013" y="55206"/>
                  </a:lnTo>
                  <a:lnTo>
                    <a:pt x="106121" y="50606"/>
                  </a:lnTo>
                  <a:lnTo>
                    <a:pt x="109938" y="36037"/>
                  </a:lnTo>
                  <a:lnTo>
                    <a:pt x="105357" y="27603"/>
                  </a:lnTo>
                  <a:lnTo>
                    <a:pt x="97723" y="25303"/>
                  </a:lnTo>
                  <a:lnTo>
                    <a:pt x="21376" y="2300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4" name="Google Shape;624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38991" y="3655776"/>
              <a:ext cx="91615" cy="9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Google Shape;625;p32"/>
            <p:cNvSpPr/>
            <p:nvPr/>
          </p:nvSpPr>
          <p:spPr>
            <a:xfrm>
              <a:off x="4772527" y="3442616"/>
              <a:ext cx="580390" cy="582930"/>
            </a:xfrm>
            <a:custGeom>
              <a:rect b="b" l="l" r="r" t="t"/>
              <a:pathLst>
                <a:path extrusionOk="0" h="582929" w="580389">
                  <a:moveTo>
                    <a:pt x="290117" y="0"/>
                  </a:moveTo>
                  <a:lnTo>
                    <a:pt x="243034" y="3810"/>
                  </a:lnTo>
                  <a:lnTo>
                    <a:pt x="198379" y="14844"/>
                  </a:lnTo>
                  <a:lnTo>
                    <a:pt x="156747" y="32502"/>
                  </a:lnTo>
                  <a:lnTo>
                    <a:pt x="118734" y="56188"/>
                  </a:lnTo>
                  <a:lnTo>
                    <a:pt x="84936" y="85302"/>
                  </a:lnTo>
                  <a:lnTo>
                    <a:pt x="55947" y="119246"/>
                  </a:lnTo>
                  <a:lnTo>
                    <a:pt x="32363" y="157423"/>
                  </a:lnTo>
                  <a:lnTo>
                    <a:pt x="14780" y="199235"/>
                  </a:lnTo>
                  <a:lnTo>
                    <a:pt x="3794" y="244082"/>
                  </a:lnTo>
                  <a:lnTo>
                    <a:pt x="0" y="291368"/>
                  </a:lnTo>
                  <a:lnTo>
                    <a:pt x="3794" y="338655"/>
                  </a:lnTo>
                  <a:lnTo>
                    <a:pt x="14780" y="383503"/>
                  </a:lnTo>
                  <a:lnTo>
                    <a:pt x="32363" y="425314"/>
                  </a:lnTo>
                  <a:lnTo>
                    <a:pt x="55947" y="463491"/>
                  </a:lnTo>
                  <a:lnTo>
                    <a:pt x="84936" y="497436"/>
                  </a:lnTo>
                  <a:lnTo>
                    <a:pt x="118735" y="526550"/>
                  </a:lnTo>
                  <a:lnTo>
                    <a:pt x="156748" y="550235"/>
                  </a:lnTo>
                  <a:lnTo>
                    <a:pt x="198380" y="567894"/>
                  </a:lnTo>
                  <a:lnTo>
                    <a:pt x="243035" y="578928"/>
                  </a:lnTo>
                  <a:lnTo>
                    <a:pt x="290117" y="582738"/>
                  </a:lnTo>
                  <a:lnTo>
                    <a:pt x="337200" y="578928"/>
                  </a:lnTo>
                  <a:lnTo>
                    <a:pt x="381855" y="567894"/>
                  </a:lnTo>
                  <a:lnTo>
                    <a:pt x="419168" y="552067"/>
                  </a:lnTo>
                  <a:lnTo>
                    <a:pt x="290117" y="552067"/>
                  </a:lnTo>
                  <a:lnTo>
                    <a:pt x="243614" y="547847"/>
                  </a:lnTo>
                  <a:lnTo>
                    <a:pt x="199782" y="535688"/>
                  </a:lnTo>
                  <a:lnTo>
                    <a:pt x="159367" y="516342"/>
                  </a:lnTo>
                  <a:lnTo>
                    <a:pt x="123119" y="490558"/>
                  </a:lnTo>
                  <a:lnTo>
                    <a:pt x="91785" y="459088"/>
                  </a:lnTo>
                  <a:lnTo>
                    <a:pt x="66112" y="422683"/>
                  </a:lnTo>
                  <a:lnTo>
                    <a:pt x="46848" y="382094"/>
                  </a:lnTo>
                  <a:lnTo>
                    <a:pt x="34742" y="338072"/>
                  </a:lnTo>
                  <a:lnTo>
                    <a:pt x="30540" y="291368"/>
                  </a:lnTo>
                  <a:lnTo>
                    <a:pt x="34742" y="244664"/>
                  </a:lnTo>
                  <a:lnTo>
                    <a:pt x="46848" y="200643"/>
                  </a:lnTo>
                  <a:lnTo>
                    <a:pt x="66112" y="160054"/>
                  </a:lnTo>
                  <a:lnTo>
                    <a:pt x="91785" y="123649"/>
                  </a:lnTo>
                  <a:lnTo>
                    <a:pt x="123119" y="92179"/>
                  </a:lnTo>
                  <a:lnTo>
                    <a:pt x="159367" y="66395"/>
                  </a:lnTo>
                  <a:lnTo>
                    <a:pt x="199781" y="47049"/>
                  </a:lnTo>
                  <a:lnTo>
                    <a:pt x="243614" y="34890"/>
                  </a:lnTo>
                  <a:lnTo>
                    <a:pt x="290117" y="30670"/>
                  </a:lnTo>
                  <a:lnTo>
                    <a:pt x="419166" y="30670"/>
                  </a:lnTo>
                  <a:lnTo>
                    <a:pt x="381855" y="14844"/>
                  </a:lnTo>
                  <a:lnTo>
                    <a:pt x="337200" y="3810"/>
                  </a:lnTo>
                  <a:lnTo>
                    <a:pt x="290117" y="0"/>
                  </a:lnTo>
                  <a:close/>
                </a:path>
                <a:path extrusionOk="0" h="582929" w="580389">
                  <a:moveTo>
                    <a:pt x="419166" y="30670"/>
                  </a:moveTo>
                  <a:lnTo>
                    <a:pt x="290117" y="30670"/>
                  </a:lnTo>
                  <a:lnTo>
                    <a:pt x="336620" y="34890"/>
                  </a:lnTo>
                  <a:lnTo>
                    <a:pt x="380453" y="47049"/>
                  </a:lnTo>
                  <a:lnTo>
                    <a:pt x="420867" y="66395"/>
                  </a:lnTo>
                  <a:lnTo>
                    <a:pt x="457115" y="92179"/>
                  </a:lnTo>
                  <a:lnTo>
                    <a:pt x="488450" y="123649"/>
                  </a:lnTo>
                  <a:lnTo>
                    <a:pt x="514123" y="160054"/>
                  </a:lnTo>
                  <a:lnTo>
                    <a:pt x="533386" y="200643"/>
                  </a:lnTo>
                  <a:lnTo>
                    <a:pt x="545493" y="244664"/>
                  </a:lnTo>
                  <a:lnTo>
                    <a:pt x="549695" y="291368"/>
                  </a:lnTo>
                  <a:lnTo>
                    <a:pt x="545493" y="338072"/>
                  </a:lnTo>
                  <a:lnTo>
                    <a:pt x="533386" y="382094"/>
                  </a:lnTo>
                  <a:lnTo>
                    <a:pt x="514123" y="422683"/>
                  </a:lnTo>
                  <a:lnTo>
                    <a:pt x="488450" y="459088"/>
                  </a:lnTo>
                  <a:lnTo>
                    <a:pt x="457116" y="490558"/>
                  </a:lnTo>
                  <a:lnTo>
                    <a:pt x="420867" y="516342"/>
                  </a:lnTo>
                  <a:lnTo>
                    <a:pt x="380453" y="535688"/>
                  </a:lnTo>
                  <a:lnTo>
                    <a:pt x="336621" y="547847"/>
                  </a:lnTo>
                  <a:lnTo>
                    <a:pt x="290117" y="552067"/>
                  </a:lnTo>
                  <a:lnTo>
                    <a:pt x="419168" y="552067"/>
                  </a:lnTo>
                  <a:lnTo>
                    <a:pt x="461500" y="526550"/>
                  </a:lnTo>
                  <a:lnTo>
                    <a:pt x="495298" y="497436"/>
                  </a:lnTo>
                  <a:lnTo>
                    <a:pt x="524287" y="463491"/>
                  </a:lnTo>
                  <a:lnTo>
                    <a:pt x="547870" y="425314"/>
                  </a:lnTo>
                  <a:lnTo>
                    <a:pt x="565453" y="383503"/>
                  </a:lnTo>
                  <a:lnTo>
                    <a:pt x="576439" y="338655"/>
                  </a:lnTo>
                  <a:lnTo>
                    <a:pt x="580233" y="291368"/>
                  </a:lnTo>
                  <a:lnTo>
                    <a:pt x="576439" y="244082"/>
                  </a:lnTo>
                  <a:lnTo>
                    <a:pt x="565452" y="199235"/>
                  </a:lnTo>
                  <a:lnTo>
                    <a:pt x="547870" y="157423"/>
                  </a:lnTo>
                  <a:lnTo>
                    <a:pt x="524286" y="119246"/>
                  </a:lnTo>
                  <a:lnTo>
                    <a:pt x="495298" y="85302"/>
                  </a:lnTo>
                  <a:lnTo>
                    <a:pt x="461499" y="56188"/>
                  </a:lnTo>
                  <a:lnTo>
                    <a:pt x="423486" y="32502"/>
                  </a:lnTo>
                  <a:lnTo>
                    <a:pt x="419166" y="3067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4719701" y="3395598"/>
              <a:ext cx="685800" cy="676275"/>
            </a:xfrm>
            <a:custGeom>
              <a:rect b="b" l="l" r="r" t="t"/>
              <a:pathLst>
                <a:path extrusionOk="0" h="676275" w="685800">
                  <a:moveTo>
                    <a:pt x="0" y="338200"/>
                  </a:moveTo>
                  <a:lnTo>
                    <a:pt x="3128" y="292328"/>
                  </a:lnTo>
                  <a:lnTo>
                    <a:pt x="12241" y="248326"/>
                  </a:lnTo>
                  <a:lnTo>
                    <a:pt x="26931" y="206597"/>
                  </a:lnTo>
                  <a:lnTo>
                    <a:pt x="46792" y="167545"/>
                  </a:lnTo>
                  <a:lnTo>
                    <a:pt x="71415" y="131576"/>
                  </a:lnTo>
                  <a:lnTo>
                    <a:pt x="100393" y="99091"/>
                  </a:lnTo>
                  <a:lnTo>
                    <a:pt x="133319" y="70496"/>
                  </a:lnTo>
                  <a:lnTo>
                    <a:pt x="169784" y="46195"/>
                  </a:lnTo>
                  <a:lnTo>
                    <a:pt x="209383" y="26590"/>
                  </a:lnTo>
                  <a:lnTo>
                    <a:pt x="251706" y="12087"/>
                  </a:lnTo>
                  <a:lnTo>
                    <a:pt x="296348" y="3089"/>
                  </a:lnTo>
                  <a:lnTo>
                    <a:pt x="342900" y="0"/>
                  </a:lnTo>
                  <a:lnTo>
                    <a:pt x="389424" y="3089"/>
                  </a:lnTo>
                  <a:lnTo>
                    <a:pt x="434048" y="12087"/>
                  </a:lnTo>
                  <a:lnTo>
                    <a:pt x="476363" y="26590"/>
                  </a:lnTo>
                  <a:lnTo>
                    <a:pt x="515958" y="46195"/>
                  </a:lnTo>
                  <a:lnTo>
                    <a:pt x="552426" y="70496"/>
                  </a:lnTo>
                  <a:lnTo>
                    <a:pt x="585358" y="99091"/>
                  </a:lnTo>
                  <a:lnTo>
                    <a:pt x="614345" y="131576"/>
                  </a:lnTo>
                  <a:lnTo>
                    <a:pt x="638979" y="167545"/>
                  </a:lnTo>
                  <a:lnTo>
                    <a:pt x="658850" y="206597"/>
                  </a:lnTo>
                  <a:lnTo>
                    <a:pt x="673549" y="248326"/>
                  </a:lnTo>
                  <a:lnTo>
                    <a:pt x="682669" y="292328"/>
                  </a:lnTo>
                  <a:lnTo>
                    <a:pt x="685800" y="338200"/>
                  </a:lnTo>
                  <a:lnTo>
                    <a:pt x="682669" y="384070"/>
                  </a:lnTo>
                  <a:lnTo>
                    <a:pt x="673549" y="428066"/>
                  </a:lnTo>
                  <a:lnTo>
                    <a:pt x="658850" y="469784"/>
                  </a:lnTo>
                  <a:lnTo>
                    <a:pt x="638979" y="508823"/>
                  </a:lnTo>
                  <a:lnTo>
                    <a:pt x="614345" y="544778"/>
                  </a:lnTo>
                  <a:lnTo>
                    <a:pt x="585358" y="577246"/>
                  </a:lnTo>
                  <a:lnTo>
                    <a:pt x="552426" y="605826"/>
                  </a:lnTo>
                  <a:lnTo>
                    <a:pt x="515958" y="630112"/>
                  </a:lnTo>
                  <a:lnTo>
                    <a:pt x="476363" y="649704"/>
                  </a:lnTo>
                  <a:lnTo>
                    <a:pt x="434048" y="664197"/>
                  </a:lnTo>
                  <a:lnTo>
                    <a:pt x="389424" y="673188"/>
                  </a:lnTo>
                  <a:lnTo>
                    <a:pt x="342900" y="676275"/>
                  </a:lnTo>
                  <a:lnTo>
                    <a:pt x="296348" y="673188"/>
                  </a:lnTo>
                  <a:lnTo>
                    <a:pt x="251706" y="664197"/>
                  </a:lnTo>
                  <a:lnTo>
                    <a:pt x="209383" y="649704"/>
                  </a:lnTo>
                  <a:lnTo>
                    <a:pt x="169784" y="630112"/>
                  </a:lnTo>
                  <a:lnTo>
                    <a:pt x="133319" y="605826"/>
                  </a:lnTo>
                  <a:lnTo>
                    <a:pt x="100393" y="577246"/>
                  </a:lnTo>
                  <a:lnTo>
                    <a:pt x="71415" y="544778"/>
                  </a:lnTo>
                  <a:lnTo>
                    <a:pt x="46792" y="508823"/>
                  </a:lnTo>
                  <a:lnTo>
                    <a:pt x="26931" y="469784"/>
                  </a:lnTo>
                  <a:lnTo>
                    <a:pt x="12241" y="428066"/>
                  </a:lnTo>
                  <a:lnTo>
                    <a:pt x="3128" y="384070"/>
                  </a:lnTo>
                  <a:lnTo>
                    <a:pt x="0" y="338200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32"/>
          <p:cNvGrpSpPr/>
          <p:nvPr/>
        </p:nvGrpSpPr>
        <p:grpSpPr>
          <a:xfrm>
            <a:off x="4367276" y="4148073"/>
            <a:ext cx="685800" cy="666877"/>
            <a:chOff x="4367276" y="4148073"/>
            <a:chExt cx="685800" cy="666877"/>
          </a:xfrm>
        </p:grpSpPr>
        <p:sp>
          <p:nvSpPr>
            <p:cNvPr id="628" name="Google Shape;628;p32"/>
            <p:cNvSpPr/>
            <p:nvPr/>
          </p:nvSpPr>
          <p:spPr>
            <a:xfrm>
              <a:off x="4367276" y="4148200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342900" y="0"/>
                  </a:moveTo>
                  <a:lnTo>
                    <a:pt x="296348" y="3042"/>
                  </a:lnTo>
                  <a:lnTo>
                    <a:pt x="251706" y="11906"/>
                  </a:lnTo>
                  <a:lnTo>
                    <a:pt x="209383" y="26193"/>
                  </a:lnTo>
                  <a:lnTo>
                    <a:pt x="169784" y="45508"/>
                  </a:lnTo>
                  <a:lnTo>
                    <a:pt x="133319" y="69453"/>
                  </a:lnTo>
                  <a:lnTo>
                    <a:pt x="100393" y="97631"/>
                  </a:lnTo>
                  <a:lnTo>
                    <a:pt x="71415" y="129645"/>
                  </a:lnTo>
                  <a:lnTo>
                    <a:pt x="46792" y="165100"/>
                  </a:lnTo>
                  <a:lnTo>
                    <a:pt x="26931" y="203596"/>
                  </a:lnTo>
                  <a:lnTo>
                    <a:pt x="12241" y="244739"/>
                  </a:lnTo>
                  <a:lnTo>
                    <a:pt x="3128" y="288131"/>
                  </a:lnTo>
                  <a:lnTo>
                    <a:pt x="0" y="333375"/>
                  </a:lnTo>
                  <a:lnTo>
                    <a:pt x="3128" y="378592"/>
                  </a:lnTo>
                  <a:lnTo>
                    <a:pt x="12241" y="421966"/>
                  </a:lnTo>
                  <a:lnTo>
                    <a:pt x="26931" y="463099"/>
                  </a:lnTo>
                  <a:lnTo>
                    <a:pt x="46792" y="501593"/>
                  </a:lnTo>
                  <a:lnTo>
                    <a:pt x="71415" y="537050"/>
                  </a:lnTo>
                  <a:lnTo>
                    <a:pt x="100393" y="569071"/>
                  </a:lnTo>
                  <a:lnTo>
                    <a:pt x="133319" y="597258"/>
                  </a:lnTo>
                  <a:lnTo>
                    <a:pt x="169784" y="621213"/>
                  </a:lnTo>
                  <a:lnTo>
                    <a:pt x="209383" y="640538"/>
                  </a:lnTo>
                  <a:lnTo>
                    <a:pt x="251706" y="654834"/>
                  </a:lnTo>
                  <a:lnTo>
                    <a:pt x="296348" y="663704"/>
                  </a:lnTo>
                  <a:lnTo>
                    <a:pt x="342900" y="666750"/>
                  </a:lnTo>
                  <a:lnTo>
                    <a:pt x="389424" y="663704"/>
                  </a:lnTo>
                  <a:lnTo>
                    <a:pt x="434048" y="654834"/>
                  </a:lnTo>
                  <a:lnTo>
                    <a:pt x="476363" y="640538"/>
                  </a:lnTo>
                  <a:lnTo>
                    <a:pt x="515958" y="621213"/>
                  </a:lnTo>
                  <a:lnTo>
                    <a:pt x="552426" y="597258"/>
                  </a:lnTo>
                  <a:lnTo>
                    <a:pt x="585358" y="569071"/>
                  </a:lnTo>
                  <a:lnTo>
                    <a:pt x="614345" y="537050"/>
                  </a:lnTo>
                  <a:lnTo>
                    <a:pt x="638979" y="501593"/>
                  </a:lnTo>
                  <a:lnTo>
                    <a:pt x="658850" y="463099"/>
                  </a:lnTo>
                  <a:lnTo>
                    <a:pt x="673549" y="421966"/>
                  </a:lnTo>
                  <a:lnTo>
                    <a:pt x="682669" y="378592"/>
                  </a:lnTo>
                  <a:lnTo>
                    <a:pt x="685800" y="333375"/>
                  </a:lnTo>
                  <a:lnTo>
                    <a:pt x="682669" y="288131"/>
                  </a:lnTo>
                  <a:lnTo>
                    <a:pt x="673549" y="244739"/>
                  </a:lnTo>
                  <a:lnTo>
                    <a:pt x="658850" y="203596"/>
                  </a:lnTo>
                  <a:lnTo>
                    <a:pt x="638979" y="165100"/>
                  </a:lnTo>
                  <a:lnTo>
                    <a:pt x="614345" y="129645"/>
                  </a:lnTo>
                  <a:lnTo>
                    <a:pt x="585358" y="97631"/>
                  </a:lnTo>
                  <a:lnTo>
                    <a:pt x="552426" y="69453"/>
                  </a:lnTo>
                  <a:lnTo>
                    <a:pt x="515958" y="45508"/>
                  </a:lnTo>
                  <a:lnTo>
                    <a:pt x="476363" y="26193"/>
                  </a:lnTo>
                  <a:lnTo>
                    <a:pt x="434048" y="11906"/>
                  </a:lnTo>
                  <a:lnTo>
                    <a:pt x="389424" y="304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4367276" y="4148200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0" y="333375"/>
                  </a:moveTo>
                  <a:lnTo>
                    <a:pt x="3128" y="288131"/>
                  </a:lnTo>
                  <a:lnTo>
                    <a:pt x="12241" y="244739"/>
                  </a:lnTo>
                  <a:lnTo>
                    <a:pt x="26931" y="203596"/>
                  </a:lnTo>
                  <a:lnTo>
                    <a:pt x="46792" y="165100"/>
                  </a:lnTo>
                  <a:lnTo>
                    <a:pt x="71415" y="129645"/>
                  </a:lnTo>
                  <a:lnTo>
                    <a:pt x="100393" y="97631"/>
                  </a:lnTo>
                  <a:lnTo>
                    <a:pt x="133319" y="69453"/>
                  </a:lnTo>
                  <a:lnTo>
                    <a:pt x="169784" y="45508"/>
                  </a:lnTo>
                  <a:lnTo>
                    <a:pt x="209383" y="26193"/>
                  </a:lnTo>
                  <a:lnTo>
                    <a:pt x="251706" y="11906"/>
                  </a:lnTo>
                  <a:lnTo>
                    <a:pt x="296348" y="3042"/>
                  </a:lnTo>
                  <a:lnTo>
                    <a:pt x="342900" y="0"/>
                  </a:lnTo>
                  <a:lnTo>
                    <a:pt x="389424" y="3042"/>
                  </a:lnTo>
                  <a:lnTo>
                    <a:pt x="434048" y="11906"/>
                  </a:lnTo>
                  <a:lnTo>
                    <a:pt x="476363" y="26193"/>
                  </a:lnTo>
                  <a:lnTo>
                    <a:pt x="515958" y="45508"/>
                  </a:lnTo>
                  <a:lnTo>
                    <a:pt x="552426" y="69453"/>
                  </a:lnTo>
                  <a:lnTo>
                    <a:pt x="585358" y="97631"/>
                  </a:lnTo>
                  <a:lnTo>
                    <a:pt x="614345" y="129645"/>
                  </a:lnTo>
                  <a:lnTo>
                    <a:pt x="638979" y="165100"/>
                  </a:lnTo>
                  <a:lnTo>
                    <a:pt x="658850" y="203596"/>
                  </a:lnTo>
                  <a:lnTo>
                    <a:pt x="673549" y="244739"/>
                  </a:lnTo>
                  <a:lnTo>
                    <a:pt x="682669" y="288131"/>
                  </a:lnTo>
                  <a:lnTo>
                    <a:pt x="685800" y="333375"/>
                  </a:lnTo>
                  <a:lnTo>
                    <a:pt x="682669" y="378592"/>
                  </a:lnTo>
                  <a:lnTo>
                    <a:pt x="673549" y="421966"/>
                  </a:lnTo>
                  <a:lnTo>
                    <a:pt x="658850" y="463099"/>
                  </a:lnTo>
                  <a:lnTo>
                    <a:pt x="638979" y="501593"/>
                  </a:lnTo>
                  <a:lnTo>
                    <a:pt x="614345" y="537050"/>
                  </a:lnTo>
                  <a:lnTo>
                    <a:pt x="585358" y="569071"/>
                  </a:lnTo>
                  <a:lnTo>
                    <a:pt x="552426" y="597258"/>
                  </a:lnTo>
                  <a:lnTo>
                    <a:pt x="515958" y="621213"/>
                  </a:lnTo>
                  <a:lnTo>
                    <a:pt x="476363" y="640538"/>
                  </a:lnTo>
                  <a:lnTo>
                    <a:pt x="434048" y="654834"/>
                  </a:lnTo>
                  <a:lnTo>
                    <a:pt x="389424" y="663704"/>
                  </a:lnTo>
                  <a:lnTo>
                    <a:pt x="342900" y="666750"/>
                  </a:lnTo>
                  <a:lnTo>
                    <a:pt x="296348" y="663704"/>
                  </a:lnTo>
                  <a:lnTo>
                    <a:pt x="251706" y="654834"/>
                  </a:lnTo>
                  <a:lnTo>
                    <a:pt x="209383" y="640538"/>
                  </a:lnTo>
                  <a:lnTo>
                    <a:pt x="169784" y="621213"/>
                  </a:lnTo>
                  <a:lnTo>
                    <a:pt x="133319" y="597258"/>
                  </a:lnTo>
                  <a:lnTo>
                    <a:pt x="100393" y="569071"/>
                  </a:lnTo>
                  <a:lnTo>
                    <a:pt x="71415" y="537050"/>
                  </a:lnTo>
                  <a:lnTo>
                    <a:pt x="46792" y="501593"/>
                  </a:lnTo>
                  <a:lnTo>
                    <a:pt x="26931" y="463099"/>
                  </a:lnTo>
                  <a:lnTo>
                    <a:pt x="12241" y="421966"/>
                  </a:lnTo>
                  <a:lnTo>
                    <a:pt x="3128" y="378592"/>
                  </a:lnTo>
                  <a:lnTo>
                    <a:pt x="0" y="3333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4555150" y="4562550"/>
              <a:ext cx="317500" cy="96520"/>
            </a:xfrm>
            <a:custGeom>
              <a:rect b="b" l="l" r="r" t="t"/>
              <a:pathLst>
                <a:path extrusionOk="0" h="96520" w="317500">
                  <a:moveTo>
                    <a:pt x="158503" y="0"/>
                  </a:moveTo>
                  <a:lnTo>
                    <a:pt x="112489" y="5207"/>
                  </a:lnTo>
                  <a:lnTo>
                    <a:pt x="70522" y="19947"/>
                  </a:lnTo>
                  <a:lnTo>
                    <a:pt x="33704" y="42897"/>
                  </a:lnTo>
                  <a:lnTo>
                    <a:pt x="3138" y="72737"/>
                  </a:lnTo>
                  <a:lnTo>
                    <a:pt x="0" y="77932"/>
                  </a:lnTo>
                  <a:lnTo>
                    <a:pt x="0" y="89808"/>
                  </a:lnTo>
                  <a:lnTo>
                    <a:pt x="7062" y="96488"/>
                  </a:lnTo>
                  <a:lnTo>
                    <a:pt x="21186" y="96488"/>
                  </a:lnTo>
                  <a:lnTo>
                    <a:pt x="25894" y="94261"/>
                  </a:lnTo>
                  <a:lnTo>
                    <a:pt x="28248" y="90550"/>
                  </a:lnTo>
                  <a:lnTo>
                    <a:pt x="53676" y="65500"/>
                  </a:lnTo>
                  <a:lnTo>
                    <a:pt x="84548" y="46574"/>
                  </a:lnTo>
                  <a:lnTo>
                    <a:pt x="119833" y="34605"/>
                  </a:lnTo>
                  <a:lnTo>
                    <a:pt x="158503" y="30430"/>
                  </a:lnTo>
                  <a:lnTo>
                    <a:pt x="197062" y="34605"/>
                  </a:lnTo>
                  <a:lnTo>
                    <a:pt x="232164" y="46574"/>
                  </a:lnTo>
                  <a:lnTo>
                    <a:pt x="262999" y="65500"/>
                  </a:lnTo>
                  <a:lnTo>
                    <a:pt x="288758" y="90550"/>
                  </a:lnTo>
                  <a:lnTo>
                    <a:pt x="291897" y="94261"/>
                  </a:lnTo>
                  <a:lnTo>
                    <a:pt x="296605" y="96488"/>
                  </a:lnTo>
                  <a:lnTo>
                    <a:pt x="309944" y="96488"/>
                  </a:lnTo>
                  <a:lnTo>
                    <a:pt x="317006" y="89808"/>
                  </a:lnTo>
                  <a:lnTo>
                    <a:pt x="283302" y="42897"/>
                  </a:lnTo>
                  <a:lnTo>
                    <a:pt x="246484" y="19947"/>
                  </a:lnTo>
                  <a:lnTo>
                    <a:pt x="204516" y="5207"/>
                  </a:lnTo>
                  <a:lnTo>
                    <a:pt x="158503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1" name="Google Shape;631;p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792120" y="4399262"/>
              <a:ext cx="94160" cy="89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41026" y="4399262"/>
              <a:ext cx="94160" cy="890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3" name="Google Shape;633;p32"/>
            <p:cNvSpPr/>
            <p:nvPr/>
          </p:nvSpPr>
          <p:spPr>
            <a:xfrm>
              <a:off x="4415477" y="4206285"/>
              <a:ext cx="596900" cy="564515"/>
            </a:xfrm>
            <a:custGeom>
              <a:rect b="b" l="l" r="r" t="t"/>
              <a:pathLst>
                <a:path extrusionOk="0" h="564514" w="596900">
                  <a:moveTo>
                    <a:pt x="298176" y="0"/>
                  </a:moveTo>
                  <a:lnTo>
                    <a:pt x="249785" y="3688"/>
                  </a:lnTo>
                  <a:lnTo>
                    <a:pt x="203890" y="14369"/>
                  </a:lnTo>
                  <a:lnTo>
                    <a:pt x="161102" y="31462"/>
                  </a:lnTo>
                  <a:lnTo>
                    <a:pt x="122033" y="54389"/>
                  </a:lnTo>
                  <a:lnTo>
                    <a:pt x="87295" y="82571"/>
                  </a:lnTo>
                  <a:lnTo>
                    <a:pt x="57501" y="115429"/>
                  </a:lnTo>
                  <a:lnTo>
                    <a:pt x="33262" y="152384"/>
                  </a:lnTo>
                  <a:lnTo>
                    <a:pt x="15191" y="192857"/>
                  </a:lnTo>
                  <a:lnTo>
                    <a:pt x="3899" y="236270"/>
                  </a:lnTo>
                  <a:lnTo>
                    <a:pt x="0" y="282042"/>
                  </a:lnTo>
                  <a:lnTo>
                    <a:pt x="3899" y="327815"/>
                  </a:lnTo>
                  <a:lnTo>
                    <a:pt x="15191" y="371227"/>
                  </a:lnTo>
                  <a:lnTo>
                    <a:pt x="33262" y="411701"/>
                  </a:lnTo>
                  <a:lnTo>
                    <a:pt x="57501" y="448656"/>
                  </a:lnTo>
                  <a:lnTo>
                    <a:pt x="87295" y="481514"/>
                  </a:lnTo>
                  <a:lnTo>
                    <a:pt x="122033" y="509696"/>
                  </a:lnTo>
                  <a:lnTo>
                    <a:pt x="161102" y="532623"/>
                  </a:lnTo>
                  <a:lnTo>
                    <a:pt x="203890" y="549717"/>
                  </a:lnTo>
                  <a:lnTo>
                    <a:pt x="249786" y="560397"/>
                  </a:lnTo>
                  <a:lnTo>
                    <a:pt x="298176" y="564086"/>
                  </a:lnTo>
                  <a:lnTo>
                    <a:pt x="346567" y="560397"/>
                  </a:lnTo>
                  <a:lnTo>
                    <a:pt x="392462" y="549717"/>
                  </a:lnTo>
                  <a:lnTo>
                    <a:pt x="430812" y="534396"/>
                  </a:lnTo>
                  <a:lnTo>
                    <a:pt x="298176" y="534396"/>
                  </a:lnTo>
                  <a:lnTo>
                    <a:pt x="250381" y="530312"/>
                  </a:lnTo>
                  <a:lnTo>
                    <a:pt x="205331" y="518542"/>
                  </a:lnTo>
                  <a:lnTo>
                    <a:pt x="163794" y="499814"/>
                  </a:lnTo>
                  <a:lnTo>
                    <a:pt x="126539" y="474856"/>
                  </a:lnTo>
                  <a:lnTo>
                    <a:pt x="94334" y="444393"/>
                  </a:lnTo>
                  <a:lnTo>
                    <a:pt x="67948" y="409154"/>
                  </a:lnTo>
                  <a:lnTo>
                    <a:pt x="48150" y="369864"/>
                  </a:lnTo>
                  <a:lnTo>
                    <a:pt x="35707" y="327251"/>
                  </a:lnTo>
                  <a:lnTo>
                    <a:pt x="31388" y="282042"/>
                  </a:lnTo>
                  <a:lnTo>
                    <a:pt x="35707" y="236833"/>
                  </a:lnTo>
                  <a:lnTo>
                    <a:pt x="48149" y="194220"/>
                  </a:lnTo>
                  <a:lnTo>
                    <a:pt x="67948" y="154931"/>
                  </a:lnTo>
                  <a:lnTo>
                    <a:pt x="94334" y="119691"/>
                  </a:lnTo>
                  <a:lnTo>
                    <a:pt x="126539" y="89229"/>
                  </a:lnTo>
                  <a:lnTo>
                    <a:pt x="163794" y="64270"/>
                  </a:lnTo>
                  <a:lnTo>
                    <a:pt x="205331" y="45543"/>
                  </a:lnTo>
                  <a:lnTo>
                    <a:pt x="250381" y="33773"/>
                  </a:lnTo>
                  <a:lnTo>
                    <a:pt x="298176" y="29688"/>
                  </a:lnTo>
                  <a:lnTo>
                    <a:pt x="430810" y="29688"/>
                  </a:lnTo>
                  <a:lnTo>
                    <a:pt x="392462" y="14369"/>
                  </a:lnTo>
                  <a:lnTo>
                    <a:pt x="346567" y="3688"/>
                  </a:lnTo>
                  <a:lnTo>
                    <a:pt x="298176" y="0"/>
                  </a:lnTo>
                  <a:close/>
                </a:path>
                <a:path extrusionOk="0" h="564514" w="596900">
                  <a:moveTo>
                    <a:pt x="430810" y="29688"/>
                  </a:moveTo>
                  <a:lnTo>
                    <a:pt x="298176" y="29688"/>
                  </a:lnTo>
                  <a:lnTo>
                    <a:pt x="345971" y="33773"/>
                  </a:lnTo>
                  <a:lnTo>
                    <a:pt x="391021" y="45543"/>
                  </a:lnTo>
                  <a:lnTo>
                    <a:pt x="432558" y="64270"/>
                  </a:lnTo>
                  <a:lnTo>
                    <a:pt x="469813" y="89229"/>
                  </a:lnTo>
                  <a:lnTo>
                    <a:pt x="502018" y="119691"/>
                  </a:lnTo>
                  <a:lnTo>
                    <a:pt x="528404" y="154931"/>
                  </a:lnTo>
                  <a:lnTo>
                    <a:pt x="548203" y="194220"/>
                  </a:lnTo>
                  <a:lnTo>
                    <a:pt x="560645" y="236833"/>
                  </a:lnTo>
                  <a:lnTo>
                    <a:pt x="564964" y="282042"/>
                  </a:lnTo>
                  <a:lnTo>
                    <a:pt x="560646" y="327251"/>
                  </a:lnTo>
                  <a:lnTo>
                    <a:pt x="548203" y="369864"/>
                  </a:lnTo>
                  <a:lnTo>
                    <a:pt x="528404" y="409154"/>
                  </a:lnTo>
                  <a:lnTo>
                    <a:pt x="502018" y="444393"/>
                  </a:lnTo>
                  <a:lnTo>
                    <a:pt x="469813" y="474856"/>
                  </a:lnTo>
                  <a:lnTo>
                    <a:pt x="432558" y="499814"/>
                  </a:lnTo>
                  <a:lnTo>
                    <a:pt x="391021" y="518542"/>
                  </a:lnTo>
                  <a:lnTo>
                    <a:pt x="345971" y="530312"/>
                  </a:lnTo>
                  <a:lnTo>
                    <a:pt x="298176" y="534396"/>
                  </a:lnTo>
                  <a:lnTo>
                    <a:pt x="430812" y="534396"/>
                  </a:lnTo>
                  <a:lnTo>
                    <a:pt x="474319" y="509696"/>
                  </a:lnTo>
                  <a:lnTo>
                    <a:pt x="509056" y="481514"/>
                  </a:lnTo>
                  <a:lnTo>
                    <a:pt x="538850" y="448656"/>
                  </a:lnTo>
                  <a:lnTo>
                    <a:pt x="563089" y="411701"/>
                  </a:lnTo>
                  <a:lnTo>
                    <a:pt x="581160" y="371227"/>
                  </a:lnTo>
                  <a:lnTo>
                    <a:pt x="592451" y="327815"/>
                  </a:lnTo>
                  <a:lnTo>
                    <a:pt x="596351" y="282042"/>
                  </a:lnTo>
                  <a:lnTo>
                    <a:pt x="592451" y="236270"/>
                  </a:lnTo>
                  <a:lnTo>
                    <a:pt x="581159" y="192857"/>
                  </a:lnTo>
                  <a:lnTo>
                    <a:pt x="563088" y="152384"/>
                  </a:lnTo>
                  <a:lnTo>
                    <a:pt x="538850" y="115429"/>
                  </a:lnTo>
                  <a:lnTo>
                    <a:pt x="509056" y="82571"/>
                  </a:lnTo>
                  <a:lnTo>
                    <a:pt x="474319" y="54389"/>
                  </a:lnTo>
                  <a:lnTo>
                    <a:pt x="435250" y="31462"/>
                  </a:lnTo>
                  <a:lnTo>
                    <a:pt x="430810" y="29688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4367276" y="4148073"/>
              <a:ext cx="685800" cy="666750"/>
            </a:xfrm>
            <a:custGeom>
              <a:rect b="b" l="l" r="r" t="t"/>
              <a:pathLst>
                <a:path extrusionOk="0" h="666750" w="685800">
                  <a:moveTo>
                    <a:pt x="0" y="333375"/>
                  </a:moveTo>
                  <a:lnTo>
                    <a:pt x="3128" y="288157"/>
                  </a:lnTo>
                  <a:lnTo>
                    <a:pt x="12241" y="244783"/>
                  </a:lnTo>
                  <a:lnTo>
                    <a:pt x="26931" y="203650"/>
                  </a:lnTo>
                  <a:lnTo>
                    <a:pt x="46792" y="165156"/>
                  </a:lnTo>
                  <a:lnTo>
                    <a:pt x="71415" y="129699"/>
                  </a:lnTo>
                  <a:lnTo>
                    <a:pt x="100393" y="97678"/>
                  </a:lnTo>
                  <a:lnTo>
                    <a:pt x="133319" y="69491"/>
                  </a:lnTo>
                  <a:lnTo>
                    <a:pt x="169784" y="45536"/>
                  </a:lnTo>
                  <a:lnTo>
                    <a:pt x="209383" y="26211"/>
                  </a:lnTo>
                  <a:lnTo>
                    <a:pt x="251706" y="11915"/>
                  </a:lnTo>
                  <a:lnTo>
                    <a:pt x="296348" y="3045"/>
                  </a:lnTo>
                  <a:lnTo>
                    <a:pt x="342900" y="0"/>
                  </a:lnTo>
                  <a:lnTo>
                    <a:pt x="389424" y="3045"/>
                  </a:lnTo>
                  <a:lnTo>
                    <a:pt x="434048" y="11915"/>
                  </a:lnTo>
                  <a:lnTo>
                    <a:pt x="476363" y="26211"/>
                  </a:lnTo>
                  <a:lnTo>
                    <a:pt x="515958" y="45536"/>
                  </a:lnTo>
                  <a:lnTo>
                    <a:pt x="552426" y="69491"/>
                  </a:lnTo>
                  <a:lnTo>
                    <a:pt x="585358" y="97678"/>
                  </a:lnTo>
                  <a:lnTo>
                    <a:pt x="614345" y="129699"/>
                  </a:lnTo>
                  <a:lnTo>
                    <a:pt x="638979" y="165156"/>
                  </a:lnTo>
                  <a:lnTo>
                    <a:pt x="658850" y="203650"/>
                  </a:lnTo>
                  <a:lnTo>
                    <a:pt x="673549" y="244783"/>
                  </a:lnTo>
                  <a:lnTo>
                    <a:pt x="682669" y="288157"/>
                  </a:lnTo>
                  <a:lnTo>
                    <a:pt x="685800" y="333375"/>
                  </a:lnTo>
                  <a:lnTo>
                    <a:pt x="682669" y="378618"/>
                  </a:lnTo>
                  <a:lnTo>
                    <a:pt x="673549" y="422010"/>
                  </a:lnTo>
                  <a:lnTo>
                    <a:pt x="658850" y="463153"/>
                  </a:lnTo>
                  <a:lnTo>
                    <a:pt x="638979" y="501650"/>
                  </a:lnTo>
                  <a:lnTo>
                    <a:pt x="614345" y="537104"/>
                  </a:lnTo>
                  <a:lnTo>
                    <a:pt x="585358" y="569118"/>
                  </a:lnTo>
                  <a:lnTo>
                    <a:pt x="552426" y="597296"/>
                  </a:lnTo>
                  <a:lnTo>
                    <a:pt x="515958" y="621241"/>
                  </a:lnTo>
                  <a:lnTo>
                    <a:pt x="476363" y="640556"/>
                  </a:lnTo>
                  <a:lnTo>
                    <a:pt x="434048" y="654843"/>
                  </a:lnTo>
                  <a:lnTo>
                    <a:pt x="389424" y="663707"/>
                  </a:lnTo>
                  <a:lnTo>
                    <a:pt x="342900" y="666750"/>
                  </a:lnTo>
                  <a:lnTo>
                    <a:pt x="296348" y="663707"/>
                  </a:lnTo>
                  <a:lnTo>
                    <a:pt x="251706" y="654843"/>
                  </a:lnTo>
                  <a:lnTo>
                    <a:pt x="209383" y="640556"/>
                  </a:lnTo>
                  <a:lnTo>
                    <a:pt x="169784" y="621241"/>
                  </a:lnTo>
                  <a:lnTo>
                    <a:pt x="133319" y="597296"/>
                  </a:lnTo>
                  <a:lnTo>
                    <a:pt x="100393" y="569118"/>
                  </a:lnTo>
                  <a:lnTo>
                    <a:pt x="71415" y="537104"/>
                  </a:lnTo>
                  <a:lnTo>
                    <a:pt x="46792" y="501650"/>
                  </a:lnTo>
                  <a:lnTo>
                    <a:pt x="26931" y="463153"/>
                  </a:lnTo>
                  <a:lnTo>
                    <a:pt x="12241" y="422010"/>
                  </a:lnTo>
                  <a:lnTo>
                    <a:pt x="3128" y="378618"/>
                  </a:lnTo>
                  <a:lnTo>
                    <a:pt x="0" y="333375"/>
                  </a:lnTo>
                  <a:close/>
                </a:path>
              </a:pathLst>
            </a:custGeom>
            <a:noFill/>
            <a:ln cap="flat" cmpd="sng" w="127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5" name="Google Shape;635;p32"/>
          <p:cNvSpPr txBox="1"/>
          <p:nvPr/>
        </p:nvSpPr>
        <p:spPr>
          <a:xfrm>
            <a:off x="10058781" y="6432981"/>
            <a:ext cx="1788160" cy="395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1254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www.kelphr.com/ASH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32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3"/>
          <p:cNvSpPr txBox="1"/>
          <p:nvPr>
            <p:ph type="ctrTitle"/>
          </p:nvPr>
        </p:nvSpPr>
        <p:spPr>
          <a:xfrm>
            <a:off x="2453640" y="2189733"/>
            <a:ext cx="7284719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46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For Managers and Supervisors</a:t>
            </a:r>
            <a:endParaRPr sz="3600"/>
          </a:p>
        </p:txBody>
      </p:sp>
      <p:sp>
        <p:nvSpPr>
          <p:cNvPr id="642" name="Google Shape;642;p33"/>
          <p:cNvSpPr txBox="1"/>
          <p:nvPr/>
        </p:nvSpPr>
        <p:spPr>
          <a:xfrm>
            <a:off x="1274063" y="3009899"/>
            <a:ext cx="9646920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Extra responsibilities and accountability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3" name="Google Shape;643;p33"/>
          <p:cNvGrpSpPr/>
          <p:nvPr/>
        </p:nvGrpSpPr>
        <p:grpSpPr>
          <a:xfrm>
            <a:off x="1295400" y="3648073"/>
            <a:ext cx="9601200" cy="3171827"/>
            <a:chOff x="1295400" y="3648073"/>
            <a:chExt cx="9601200" cy="3171827"/>
          </a:xfrm>
        </p:grpSpPr>
        <p:pic>
          <p:nvPicPr>
            <p:cNvPr id="644" name="Google Shape;64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5400" y="3648073"/>
              <a:ext cx="9601200" cy="317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400" y="3648075"/>
              <a:ext cx="9601200" cy="3171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33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7" name="Google Shape;647;p33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 txBox="1"/>
          <p:nvPr>
            <p:ph idx="1" type="body"/>
          </p:nvPr>
        </p:nvSpPr>
        <p:spPr>
          <a:xfrm>
            <a:off x="4480940" y="2230056"/>
            <a:ext cx="6944359" cy="3629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 an example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None/>
            </a:pPr>
            <a:r>
              <a:rPr lang="en-US"/>
              <a:t>Have a ZERO Tolerance Policy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None/>
            </a:pPr>
            <a:r>
              <a:rPr lang="en-US"/>
              <a:t>Do not ignore a sexual harassment situation</a:t>
            </a:r>
            <a:endParaRPr/>
          </a:p>
          <a:p>
            <a:pPr indent="0" lvl="0" marL="12700" marR="429894" rtl="0" algn="l">
              <a:lnSpc>
                <a:spcPct val="208888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rPr lang="en-US"/>
              <a:t>Act on any complaint of Sexual Harassment immediately Treat everyone you manage fairly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Encourage your team to speak up</a:t>
            </a:r>
            <a:endParaRPr/>
          </a:p>
          <a:p>
            <a:pPr indent="0" lvl="0" marL="12700" marR="5080" rtl="0" algn="l">
              <a:lnSpc>
                <a:spcPct val="1704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/>
              <a:t>Do not cross personal boundaries with any of the employees Do not retaliate</a:t>
            </a:r>
            <a:endParaRPr/>
          </a:p>
        </p:txBody>
      </p:sp>
      <p:sp>
        <p:nvSpPr>
          <p:cNvPr id="653" name="Google Shape;653;p34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6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Pay a little more attention…</a:t>
            </a:r>
            <a:endParaRPr/>
          </a:p>
        </p:txBody>
      </p:sp>
      <p:grpSp>
        <p:nvGrpSpPr>
          <p:cNvPr id="654" name="Google Shape;654;p34"/>
          <p:cNvGrpSpPr/>
          <p:nvPr/>
        </p:nvGrpSpPr>
        <p:grpSpPr>
          <a:xfrm>
            <a:off x="4003502" y="2193746"/>
            <a:ext cx="318135" cy="318135"/>
            <a:chOff x="4003502" y="2193746"/>
            <a:chExt cx="318135" cy="318135"/>
          </a:xfrm>
        </p:grpSpPr>
        <p:sp>
          <p:nvSpPr>
            <p:cNvPr id="655" name="Google Shape;655;p34"/>
            <p:cNvSpPr/>
            <p:nvPr/>
          </p:nvSpPr>
          <p:spPr>
            <a:xfrm>
              <a:off x="4003502" y="2193746"/>
              <a:ext cx="318135" cy="318135"/>
            </a:xfrm>
            <a:custGeom>
              <a:rect b="b" l="l" r="r" t="t"/>
              <a:pathLst>
                <a:path extrusionOk="0" h="318135" w="318135">
                  <a:moveTo>
                    <a:pt x="317851" y="0"/>
                  </a:moveTo>
                  <a:lnTo>
                    <a:pt x="0" y="0"/>
                  </a:lnTo>
                  <a:lnTo>
                    <a:pt x="0" y="317851"/>
                  </a:lnTo>
                  <a:lnTo>
                    <a:pt x="35345" y="282506"/>
                  </a:lnTo>
                  <a:lnTo>
                    <a:pt x="35345" y="35343"/>
                  </a:lnTo>
                  <a:lnTo>
                    <a:pt x="282508" y="35343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6" name="Google Shape;65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8625" y="2266279"/>
              <a:ext cx="186626" cy="138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7" name="Google Shape;657;p34"/>
          <p:cNvGrpSpPr/>
          <p:nvPr/>
        </p:nvGrpSpPr>
        <p:grpSpPr>
          <a:xfrm>
            <a:off x="4003502" y="2689046"/>
            <a:ext cx="318135" cy="318135"/>
            <a:chOff x="4003502" y="2689046"/>
            <a:chExt cx="318135" cy="318135"/>
          </a:xfrm>
        </p:grpSpPr>
        <p:sp>
          <p:nvSpPr>
            <p:cNvPr id="658" name="Google Shape;658;p34"/>
            <p:cNvSpPr/>
            <p:nvPr/>
          </p:nvSpPr>
          <p:spPr>
            <a:xfrm>
              <a:off x="4003502" y="2689046"/>
              <a:ext cx="318135" cy="318135"/>
            </a:xfrm>
            <a:custGeom>
              <a:rect b="b" l="l" r="r" t="t"/>
              <a:pathLst>
                <a:path extrusionOk="0" h="318135" w="318135">
                  <a:moveTo>
                    <a:pt x="317851" y="0"/>
                  </a:moveTo>
                  <a:lnTo>
                    <a:pt x="0" y="0"/>
                  </a:lnTo>
                  <a:lnTo>
                    <a:pt x="0" y="317851"/>
                  </a:lnTo>
                  <a:lnTo>
                    <a:pt x="35345" y="282506"/>
                  </a:lnTo>
                  <a:lnTo>
                    <a:pt x="35345" y="35343"/>
                  </a:lnTo>
                  <a:lnTo>
                    <a:pt x="282508" y="35343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9" name="Google Shape;65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8625" y="2761579"/>
              <a:ext cx="186626" cy="138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0" name="Google Shape;660;p34"/>
          <p:cNvGrpSpPr/>
          <p:nvPr/>
        </p:nvGrpSpPr>
        <p:grpSpPr>
          <a:xfrm>
            <a:off x="4003502" y="3191760"/>
            <a:ext cx="318135" cy="313055"/>
            <a:chOff x="4003502" y="3191760"/>
            <a:chExt cx="318135" cy="313055"/>
          </a:xfrm>
        </p:grpSpPr>
        <p:sp>
          <p:nvSpPr>
            <p:cNvPr id="661" name="Google Shape;661;p34"/>
            <p:cNvSpPr/>
            <p:nvPr/>
          </p:nvSpPr>
          <p:spPr>
            <a:xfrm>
              <a:off x="4003502" y="3191760"/>
              <a:ext cx="318135" cy="313055"/>
            </a:xfrm>
            <a:custGeom>
              <a:rect b="b" l="l" r="r" t="t"/>
              <a:pathLst>
                <a:path extrusionOk="0" h="313054" w="318135">
                  <a:moveTo>
                    <a:pt x="317851" y="0"/>
                  </a:moveTo>
                  <a:lnTo>
                    <a:pt x="0" y="0"/>
                  </a:lnTo>
                  <a:lnTo>
                    <a:pt x="0" y="312551"/>
                  </a:lnTo>
                  <a:lnTo>
                    <a:pt x="35345" y="277795"/>
                  </a:lnTo>
                  <a:lnTo>
                    <a:pt x="35345" y="34754"/>
                  </a:lnTo>
                  <a:lnTo>
                    <a:pt x="282507" y="34754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62" name="Google Shape;66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8625" y="3263084"/>
              <a:ext cx="186626" cy="1360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3" name="Google Shape;663;p34"/>
          <p:cNvGrpSpPr/>
          <p:nvPr/>
        </p:nvGrpSpPr>
        <p:grpSpPr>
          <a:xfrm>
            <a:off x="4003502" y="3668009"/>
            <a:ext cx="318135" cy="313055"/>
            <a:chOff x="4003502" y="3668009"/>
            <a:chExt cx="318135" cy="313055"/>
          </a:xfrm>
        </p:grpSpPr>
        <p:sp>
          <p:nvSpPr>
            <p:cNvPr id="664" name="Google Shape;664;p34"/>
            <p:cNvSpPr/>
            <p:nvPr/>
          </p:nvSpPr>
          <p:spPr>
            <a:xfrm>
              <a:off x="4003502" y="3668009"/>
              <a:ext cx="318135" cy="313055"/>
            </a:xfrm>
            <a:custGeom>
              <a:rect b="b" l="l" r="r" t="t"/>
              <a:pathLst>
                <a:path extrusionOk="0" h="313054" w="318135">
                  <a:moveTo>
                    <a:pt x="317851" y="0"/>
                  </a:moveTo>
                  <a:lnTo>
                    <a:pt x="0" y="0"/>
                  </a:lnTo>
                  <a:lnTo>
                    <a:pt x="0" y="312552"/>
                  </a:lnTo>
                  <a:lnTo>
                    <a:pt x="35345" y="277795"/>
                  </a:lnTo>
                  <a:lnTo>
                    <a:pt x="35345" y="34754"/>
                  </a:lnTo>
                  <a:lnTo>
                    <a:pt x="282507" y="34754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65" name="Google Shape;665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8625" y="3739333"/>
              <a:ext cx="186626" cy="1360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6" name="Google Shape;666;p34"/>
          <p:cNvGrpSpPr/>
          <p:nvPr/>
        </p:nvGrpSpPr>
        <p:grpSpPr>
          <a:xfrm>
            <a:off x="4003502" y="4115684"/>
            <a:ext cx="318135" cy="313055"/>
            <a:chOff x="4003502" y="4115684"/>
            <a:chExt cx="318135" cy="313055"/>
          </a:xfrm>
        </p:grpSpPr>
        <p:sp>
          <p:nvSpPr>
            <p:cNvPr id="667" name="Google Shape;667;p34"/>
            <p:cNvSpPr/>
            <p:nvPr/>
          </p:nvSpPr>
          <p:spPr>
            <a:xfrm>
              <a:off x="4003502" y="4115684"/>
              <a:ext cx="318135" cy="313055"/>
            </a:xfrm>
            <a:custGeom>
              <a:rect b="b" l="l" r="r" t="t"/>
              <a:pathLst>
                <a:path extrusionOk="0" h="313054" w="318135">
                  <a:moveTo>
                    <a:pt x="317851" y="0"/>
                  </a:moveTo>
                  <a:lnTo>
                    <a:pt x="0" y="0"/>
                  </a:lnTo>
                  <a:lnTo>
                    <a:pt x="0" y="312552"/>
                  </a:lnTo>
                  <a:lnTo>
                    <a:pt x="35345" y="277795"/>
                  </a:lnTo>
                  <a:lnTo>
                    <a:pt x="35345" y="34754"/>
                  </a:lnTo>
                  <a:lnTo>
                    <a:pt x="282507" y="34754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68" name="Google Shape;66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8625" y="4187008"/>
              <a:ext cx="186626" cy="1360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9" name="Google Shape;669;p34"/>
          <p:cNvGrpSpPr/>
          <p:nvPr/>
        </p:nvGrpSpPr>
        <p:grpSpPr>
          <a:xfrm>
            <a:off x="4003502" y="4603571"/>
            <a:ext cx="318135" cy="318135"/>
            <a:chOff x="4003502" y="4603571"/>
            <a:chExt cx="318135" cy="318135"/>
          </a:xfrm>
        </p:grpSpPr>
        <p:sp>
          <p:nvSpPr>
            <p:cNvPr id="670" name="Google Shape;670;p34"/>
            <p:cNvSpPr/>
            <p:nvPr/>
          </p:nvSpPr>
          <p:spPr>
            <a:xfrm>
              <a:off x="4003502" y="4603571"/>
              <a:ext cx="318135" cy="318135"/>
            </a:xfrm>
            <a:custGeom>
              <a:rect b="b" l="l" r="r" t="t"/>
              <a:pathLst>
                <a:path extrusionOk="0" h="318135" w="318135">
                  <a:moveTo>
                    <a:pt x="317851" y="0"/>
                  </a:moveTo>
                  <a:lnTo>
                    <a:pt x="0" y="0"/>
                  </a:lnTo>
                  <a:lnTo>
                    <a:pt x="0" y="317851"/>
                  </a:lnTo>
                  <a:lnTo>
                    <a:pt x="35345" y="282506"/>
                  </a:lnTo>
                  <a:lnTo>
                    <a:pt x="35345" y="35343"/>
                  </a:lnTo>
                  <a:lnTo>
                    <a:pt x="282508" y="35343"/>
                  </a:lnTo>
                  <a:lnTo>
                    <a:pt x="317851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1" name="Google Shape;67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8625" y="4676104"/>
              <a:ext cx="186626" cy="138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2" name="Google Shape;672;p34"/>
          <p:cNvGrpSpPr/>
          <p:nvPr/>
        </p:nvGrpSpPr>
        <p:grpSpPr>
          <a:xfrm>
            <a:off x="4003497" y="5089537"/>
            <a:ext cx="318135" cy="317500"/>
            <a:chOff x="4003497" y="5089537"/>
            <a:chExt cx="318135" cy="317500"/>
          </a:xfrm>
        </p:grpSpPr>
        <p:sp>
          <p:nvSpPr>
            <p:cNvPr id="673" name="Google Shape;673;p34"/>
            <p:cNvSpPr/>
            <p:nvPr/>
          </p:nvSpPr>
          <p:spPr>
            <a:xfrm>
              <a:off x="4003497" y="5089537"/>
              <a:ext cx="318135" cy="317500"/>
            </a:xfrm>
            <a:custGeom>
              <a:rect b="b" l="l" r="r" t="t"/>
              <a:pathLst>
                <a:path extrusionOk="0" h="317500" w="318135">
                  <a:moveTo>
                    <a:pt x="318109" y="0"/>
                  </a:moveTo>
                  <a:lnTo>
                    <a:pt x="282765" y="0"/>
                  </a:lnTo>
                  <a:lnTo>
                    <a:pt x="282765" y="35560"/>
                  </a:lnTo>
                  <a:lnTo>
                    <a:pt x="282765" y="281940"/>
                  </a:lnTo>
                  <a:lnTo>
                    <a:pt x="35344" y="281940"/>
                  </a:lnTo>
                  <a:lnTo>
                    <a:pt x="35344" y="35560"/>
                  </a:lnTo>
                  <a:lnTo>
                    <a:pt x="282765" y="35560"/>
                  </a:lnTo>
                  <a:lnTo>
                    <a:pt x="282765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281940"/>
                  </a:lnTo>
                  <a:lnTo>
                    <a:pt x="0" y="317500"/>
                  </a:lnTo>
                  <a:lnTo>
                    <a:pt x="318109" y="317500"/>
                  </a:lnTo>
                  <a:lnTo>
                    <a:pt x="318109" y="282562"/>
                  </a:lnTo>
                  <a:lnTo>
                    <a:pt x="318109" y="281940"/>
                  </a:lnTo>
                  <a:lnTo>
                    <a:pt x="318109" y="35560"/>
                  </a:lnTo>
                  <a:lnTo>
                    <a:pt x="318109" y="35153"/>
                  </a:lnTo>
                  <a:lnTo>
                    <a:pt x="318109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4" name="Google Shape;674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58625" y="5161879"/>
              <a:ext cx="207870" cy="158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p34"/>
          <p:cNvGrpSpPr/>
          <p:nvPr/>
        </p:nvGrpSpPr>
        <p:grpSpPr>
          <a:xfrm>
            <a:off x="4003497" y="5537212"/>
            <a:ext cx="318135" cy="317500"/>
            <a:chOff x="4003497" y="5537212"/>
            <a:chExt cx="318135" cy="317500"/>
          </a:xfrm>
        </p:grpSpPr>
        <p:sp>
          <p:nvSpPr>
            <p:cNvPr id="676" name="Google Shape;676;p34"/>
            <p:cNvSpPr/>
            <p:nvPr/>
          </p:nvSpPr>
          <p:spPr>
            <a:xfrm>
              <a:off x="4003497" y="5537212"/>
              <a:ext cx="318135" cy="317500"/>
            </a:xfrm>
            <a:custGeom>
              <a:rect b="b" l="l" r="r" t="t"/>
              <a:pathLst>
                <a:path extrusionOk="0" h="317500" w="318135">
                  <a:moveTo>
                    <a:pt x="318109" y="0"/>
                  </a:moveTo>
                  <a:lnTo>
                    <a:pt x="282765" y="0"/>
                  </a:lnTo>
                  <a:lnTo>
                    <a:pt x="282765" y="35560"/>
                  </a:lnTo>
                  <a:lnTo>
                    <a:pt x="282765" y="281940"/>
                  </a:lnTo>
                  <a:lnTo>
                    <a:pt x="35344" y="281940"/>
                  </a:lnTo>
                  <a:lnTo>
                    <a:pt x="35344" y="35560"/>
                  </a:lnTo>
                  <a:lnTo>
                    <a:pt x="282765" y="35560"/>
                  </a:lnTo>
                  <a:lnTo>
                    <a:pt x="282765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281940"/>
                  </a:lnTo>
                  <a:lnTo>
                    <a:pt x="0" y="317500"/>
                  </a:lnTo>
                  <a:lnTo>
                    <a:pt x="318109" y="317500"/>
                  </a:lnTo>
                  <a:lnTo>
                    <a:pt x="318109" y="282562"/>
                  </a:lnTo>
                  <a:lnTo>
                    <a:pt x="318109" y="281940"/>
                  </a:lnTo>
                  <a:lnTo>
                    <a:pt x="318109" y="35560"/>
                  </a:lnTo>
                  <a:lnTo>
                    <a:pt x="318109" y="35153"/>
                  </a:lnTo>
                  <a:lnTo>
                    <a:pt x="318109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7" name="Google Shape;677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58625" y="5609554"/>
              <a:ext cx="207870" cy="158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8" name="Google Shape;678;p34"/>
          <p:cNvGrpSpPr/>
          <p:nvPr/>
        </p:nvGrpSpPr>
        <p:grpSpPr>
          <a:xfrm>
            <a:off x="166278" y="2288198"/>
            <a:ext cx="3654425" cy="3565456"/>
            <a:chOff x="166278" y="2288198"/>
            <a:chExt cx="3654425" cy="3565456"/>
          </a:xfrm>
        </p:grpSpPr>
        <p:sp>
          <p:nvSpPr>
            <p:cNvPr id="679" name="Google Shape;679;p34"/>
            <p:cNvSpPr/>
            <p:nvPr/>
          </p:nvSpPr>
          <p:spPr>
            <a:xfrm>
              <a:off x="166278" y="2766919"/>
              <a:ext cx="3654425" cy="3086735"/>
            </a:xfrm>
            <a:custGeom>
              <a:rect b="b" l="l" r="r" t="t"/>
              <a:pathLst>
                <a:path extrusionOk="0" h="3086735" w="3654425">
                  <a:moveTo>
                    <a:pt x="1626597" y="0"/>
                  </a:moveTo>
                  <a:lnTo>
                    <a:pt x="1578382" y="870"/>
                  </a:lnTo>
                  <a:lnTo>
                    <a:pt x="1530119" y="3093"/>
                  </a:lnTo>
                  <a:lnTo>
                    <a:pt x="1481838" y="6676"/>
                  </a:lnTo>
                  <a:lnTo>
                    <a:pt x="1433569" y="11628"/>
                  </a:lnTo>
                  <a:lnTo>
                    <a:pt x="1385345" y="17955"/>
                  </a:lnTo>
                  <a:lnTo>
                    <a:pt x="1337195" y="25666"/>
                  </a:lnTo>
                  <a:lnTo>
                    <a:pt x="1289151" y="34768"/>
                  </a:lnTo>
                  <a:lnTo>
                    <a:pt x="1241244" y="45269"/>
                  </a:lnTo>
                  <a:lnTo>
                    <a:pt x="1193505" y="57177"/>
                  </a:lnTo>
                  <a:lnTo>
                    <a:pt x="1145964" y="70500"/>
                  </a:lnTo>
                  <a:lnTo>
                    <a:pt x="1098653" y="85246"/>
                  </a:lnTo>
                  <a:lnTo>
                    <a:pt x="1051715" y="101374"/>
                  </a:lnTo>
                  <a:lnTo>
                    <a:pt x="1005614" y="118710"/>
                  </a:lnTo>
                  <a:lnTo>
                    <a:pt x="960366" y="137229"/>
                  </a:lnTo>
                  <a:lnTo>
                    <a:pt x="915982" y="156906"/>
                  </a:lnTo>
                  <a:lnTo>
                    <a:pt x="872476" y="177714"/>
                  </a:lnTo>
                  <a:lnTo>
                    <a:pt x="829861" y="199628"/>
                  </a:lnTo>
                  <a:lnTo>
                    <a:pt x="788150" y="222622"/>
                  </a:lnTo>
                  <a:lnTo>
                    <a:pt x="747357" y="246671"/>
                  </a:lnTo>
                  <a:lnTo>
                    <a:pt x="707494" y="271748"/>
                  </a:lnTo>
                  <a:lnTo>
                    <a:pt x="668575" y="297829"/>
                  </a:lnTo>
                  <a:lnTo>
                    <a:pt x="630614" y="324887"/>
                  </a:lnTo>
                  <a:lnTo>
                    <a:pt x="593622" y="352896"/>
                  </a:lnTo>
                  <a:lnTo>
                    <a:pt x="557614" y="381832"/>
                  </a:lnTo>
                  <a:lnTo>
                    <a:pt x="522602" y="411669"/>
                  </a:lnTo>
                  <a:lnTo>
                    <a:pt x="488600" y="442380"/>
                  </a:lnTo>
                  <a:lnTo>
                    <a:pt x="455621" y="473940"/>
                  </a:lnTo>
                  <a:lnTo>
                    <a:pt x="423677" y="506324"/>
                  </a:lnTo>
                  <a:lnTo>
                    <a:pt x="392784" y="539506"/>
                  </a:lnTo>
                  <a:lnTo>
                    <a:pt x="362952" y="573459"/>
                  </a:lnTo>
                  <a:lnTo>
                    <a:pt x="334196" y="608160"/>
                  </a:lnTo>
                  <a:lnTo>
                    <a:pt x="306529" y="643580"/>
                  </a:lnTo>
                  <a:lnTo>
                    <a:pt x="279964" y="679696"/>
                  </a:lnTo>
                  <a:lnTo>
                    <a:pt x="254514" y="716482"/>
                  </a:lnTo>
                  <a:lnTo>
                    <a:pt x="230193" y="753911"/>
                  </a:lnTo>
                  <a:lnTo>
                    <a:pt x="207013" y="791958"/>
                  </a:lnTo>
                  <a:lnTo>
                    <a:pt x="184988" y="830598"/>
                  </a:lnTo>
                  <a:lnTo>
                    <a:pt x="164130" y="869804"/>
                  </a:lnTo>
                  <a:lnTo>
                    <a:pt x="144454" y="909551"/>
                  </a:lnTo>
                  <a:lnTo>
                    <a:pt x="125972" y="949814"/>
                  </a:lnTo>
                  <a:lnTo>
                    <a:pt x="108697" y="990567"/>
                  </a:lnTo>
                  <a:lnTo>
                    <a:pt x="92643" y="1031783"/>
                  </a:lnTo>
                  <a:lnTo>
                    <a:pt x="77823" y="1073438"/>
                  </a:lnTo>
                  <a:lnTo>
                    <a:pt x="64249" y="1115506"/>
                  </a:lnTo>
                  <a:lnTo>
                    <a:pt x="51936" y="1157960"/>
                  </a:lnTo>
                  <a:lnTo>
                    <a:pt x="40896" y="1200776"/>
                  </a:lnTo>
                  <a:lnTo>
                    <a:pt x="31143" y="1243928"/>
                  </a:lnTo>
                  <a:lnTo>
                    <a:pt x="22690" y="1287389"/>
                  </a:lnTo>
                  <a:lnTo>
                    <a:pt x="15549" y="1331135"/>
                  </a:lnTo>
                  <a:lnTo>
                    <a:pt x="9734" y="1375140"/>
                  </a:lnTo>
                  <a:lnTo>
                    <a:pt x="5259" y="1419378"/>
                  </a:lnTo>
                  <a:lnTo>
                    <a:pt x="2136" y="1463823"/>
                  </a:lnTo>
                  <a:lnTo>
                    <a:pt x="378" y="1508449"/>
                  </a:lnTo>
                  <a:lnTo>
                    <a:pt x="0" y="1553232"/>
                  </a:lnTo>
                  <a:lnTo>
                    <a:pt x="1013" y="1598145"/>
                  </a:lnTo>
                  <a:lnTo>
                    <a:pt x="3431" y="1643162"/>
                  </a:lnTo>
                  <a:lnTo>
                    <a:pt x="7268" y="1688259"/>
                  </a:lnTo>
                  <a:lnTo>
                    <a:pt x="12536" y="1733408"/>
                  </a:lnTo>
                  <a:lnTo>
                    <a:pt x="19249" y="1778586"/>
                  </a:lnTo>
                  <a:lnTo>
                    <a:pt x="27420" y="1823765"/>
                  </a:lnTo>
                  <a:lnTo>
                    <a:pt x="37062" y="1868921"/>
                  </a:lnTo>
                  <a:lnTo>
                    <a:pt x="48188" y="1914027"/>
                  </a:lnTo>
                  <a:lnTo>
                    <a:pt x="60811" y="1959058"/>
                  </a:lnTo>
                  <a:lnTo>
                    <a:pt x="74946" y="2003989"/>
                  </a:lnTo>
                  <a:lnTo>
                    <a:pt x="90603" y="2048793"/>
                  </a:lnTo>
                  <a:lnTo>
                    <a:pt x="107354" y="2092332"/>
                  </a:lnTo>
                  <a:lnTo>
                    <a:pt x="125339" y="2135108"/>
                  </a:lnTo>
                  <a:lnTo>
                    <a:pt x="144531" y="2177109"/>
                  </a:lnTo>
                  <a:lnTo>
                    <a:pt x="164906" y="2218323"/>
                  </a:lnTo>
                  <a:lnTo>
                    <a:pt x="186437" y="2258739"/>
                  </a:lnTo>
                  <a:lnTo>
                    <a:pt x="209099" y="2298344"/>
                  </a:lnTo>
                  <a:lnTo>
                    <a:pt x="232866" y="2337128"/>
                  </a:lnTo>
                  <a:lnTo>
                    <a:pt x="257713" y="2375077"/>
                  </a:lnTo>
                  <a:lnTo>
                    <a:pt x="283613" y="2412181"/>
                  </a:lnTo>
                  <a:lnTo>
                    <a:pt x="310542" y="2448427"/>
                  </a:lnTo>
                  <a:lnTo>
                    <a:pt x="338472" y="2483804"/>
                  </a:lnTo>
                  <a:lnTo>
                    <a:pt x="367379" y="2518300"/>
                  </a:lnTo>
                  <a:lnTo>
                    <a:pt x="397237" y="2551904"/>
                  </a:lnTo>
                  <a:lnTo>
                    <a:pt x="428020" y="2584603"/>
                  </a:lnTo>
                  <a:lnTo>
                    <a:pt x="459703" y="2616385"/>
                  </a:lnTo>
                  <a:lnTo>
                    <a:pt x="492259" y="2647239"/>
                  </a:lnTo>
                  <a:lnTo>
                    <a:pt x="525663" y="2677153"/>
                  </a:lnTo>
                  <a:lnTo>
                    <a:pt x="559889" y="2706116"/>
                  </a:lnTo>
                  <a:lnTo>
                    <a:pt x="594911" y="2734115"/>
                  </a:lnTo>
                  <a:lnTo>
                    <a:pt x="630705" y="2761139"/>
                  </a:lnTo>
                  <a:lnTo>
                    <a:pt x="667244" y="2787176"/>
                  </a:lnTo>
                  <a:lnTo>
                    <a:pt x="704502" y="2812214"/>
                  </a:lnTo>
                  <a:lnTo>
                    <a:pt x="742453" y="2836241"/>
                  </a:lnTo>
                  <a:lnTo>
                    <a:pt x="781073" y="2859246"/>
                  </a:lnTo>
                  <a:lnTo>
                    <a:pt x="820334" y="2881216"/>
                  </a:lnTo>
                  <a:lnTo>
                    <a:pt x="860213" y="2902141"/>
                  </a:lnTo>
                  <a:lnTo>
                    <a:pt x="900681" y="2922008"/>
                  </a:lnTo>
                  <a:lnTo>
                    <a:pt x="941715" y="2940805"/>
                  </a:lnTo>
                  <a:lnTo>
                    <a:pt x="983289" y="2958521"/>
                  </a:lnTo>
                  <a:lnTo>
                    <a:pt x="1025376" y="2975144"/>
                  </a:lnTo>
                  <a:lnTo>
                    <a:pt x="1067951" y="2990662"/>
                  </a:lnTo>
                  <a:lnTo>
                    <a:pt x="1110988" y="3005064"/>
                  </a:lnTo>
                  <a:lnTo>
                    <a:pt x="1154461" y="3018336"/>
                  </a:lnTo>
                  <a:lnTo>
                    <a:pt x="1198345" y="3030469"/>
                  </a:lnTo>
                  <a:lnTo>
                    <a:pt x="1242615" y="3041450"/>
                  </a:lnTo>
                  <a:lnTo>
                    <a:pt x="1287243" y="3051266"/>
                  </a:lnTo>
                  <a:lnTo>
                    <a:pt x="1332205" y="3059908"/>
                  </a:lnTo>
                  <a:lnTo>
                    <a:pt x="1377476" y="3067361"/>
                  </a:lnTo>
                  <a:lnTo>
                    <a:pt x="1423028" y="3073616"/>
                  </a:lnTo>
                  <a:lnTo>
                    <a:pt x="1468836" y="3078660"/>
                  </a:lnTo>
                  <a:lnTo>
                    <a:pt x="1514876" y="3082480"/>
                  </a:lnTo>
                  <a:lnTo>
                    <a:pt x="1561120" y="3085067"/>
                  </a:lnTo>
                  <a:lnTo>
                    <a:pt x="1607544" y="3086407"/>
                  </a:lnTo>
                  <a:lnTo>
                    <a:pt x="1654121" y="3086489"/>
                  </a:lnTo>
                  <a:lnTo>
                    <a:pt x="1700826" y="3085301"/>
                  </a:lnTo>
                  <a:lnTo>
                    <a:pt x="1747633" y="3082832"/>
                  </a:lnTo>
                  <a:lnTo>
                    <a:pt x="1794517" y="3079069"/>
                  </a:lnTo>
                  <a:lnTo>
                    <a:pt x="1841451" y="3074001"/>
                  </a:lnTo>
                  <a:lnTo>
                    <a:pt x="1888410" y="3067616"/>
                  </a:lnTo>
                  <a:lnTo>
                    <a:pt x="1935369" y="3059902"/>
                  </a:lnTo>
                  <a:lnTo>
                    <a:pt x="1982301" y="3050847"/>
                  </a:lnTo>
                  <a:lnTo>
                    <a:pt x="2029181" y="3040440"/>
                  </a:lnTo>
                  <a:lnTo>
                    <a:pt x="2075983" y="3028669"/>
                  </a:lnTo>
                  <a:lnTo>
                    <a:pt x="2122681" y="3015522"/>
                  </a:lnTo>
                  <a:lnTo>
                    <a:pt x="2169251" y="3000988"/>
                  </a:lnTo>
                  <a:lnTo>
                    <a:pt x="2216186" y="2984863"/>
                  </a:lnTo>
                  <a:lnTo>
                    <a:pt x="2262283" y="2967529"/>
                  </a:lnTo>
                  <a:lnTo>
                    <a:pt x="2307528" y="2949012"/>
                  </a:lnTo>
                  <a:lnTo>
                    <a:pt x="2351909" y="2929338"/>
                  </a:lnTo>
                  <a:lnTo>
                    <a:pt x="2395413" y="2908532"/>
                  </a:lnTo>
                  <a:lnTo>
                    <a:pt x="2438025" y="2886620"/>
                  </a:lnTo>
                  <a:lnTo>
                    <a:pt x="2479734" y="2863629"/>
                  </a:lnTo>
                  <a:lnTo>
                    <a:pt x="2520525" y="2839582"/>
                  </a:lnTo>
                  <a:lnTo>
                    <a:pt x="2560385" y="2814507"/>
                  </a:lnTo>
                  <a:lnTo>
                    <a:pt x="2599302" y="2788428"/>
                  </a:lnTo>
                  <a:lnTo>
                    <a:pt x="2637262" y="2761372"/>
                  </a:lnTo>
                  <a:lnTo>
                    <a:pt x="2674252" y="2733364"/>
                  </a:lnTo>
                  <a:lnTo>
                    <a:pt x="2710259" y="2704430"/>
                  </a:lnTo>
                  <a:lnTo>
                    <a:pt x="2745270" y="2674595"/>
                  </a:lnTo>
                  <a:lnTo>
                    <a:pt x="2779270" y="2643885"/>
                  </a:lnTo>
                  <a:lnTo>
                    <a:pt x="2812249" y="2612326"/>
                  </a:lnTo>
                  <a:lnTo>
                    <a:pt x="2844191" y="2579944"/>
                  </a:lnTo>
                  <a:lnTo>
                    <a:pt x="2875084" y="2546763"/>
                  </a:lnTo>
                  <a:lnTo>
                    <a:pt x="2904914" y="2512811"/>
                  </a:lnTo>
                  <a:lnTo>
                    <a:pt x="2933669" y="2478112"/>
                  </a:lnTo>
                  <a:lnTo>
                    <a:pt x="2961336" y="2442692"/>
                  </a:lnTo>
                  <a:lnTo>
                    <a:pt x="2987900" y="2406577"/>
                  </a:lnTo>
                  <a:lnTo>
                    <a:pt x="3013349" y="2369793"/>
                  </a:lnTo>
                  <a:lnTo>
                    <a:pt x="3037671" y="2332365"/>
                  </a:lnTo>
                  <a:lnTo>
                    <a:pt x="3060850" y="2294318"/>
                  </a:lnTo>
                  <a:lnTo>
                    <a:pt x="3082875" y="2255679"/>
                  </a:lnTo>
                  <a:lnTo>
                    <a:pt x="3103732" y="2216474"/>
                  </a:lnTo>
                  <a:lnTo>
                    <a:pt x="3123409" y="2176727"/>
                  </a:lnTo>
                  <a:lnTo>
                    <a:pt x="3141890" y="2136465"/>
                  </a:lnTo>
                  <a:lnTo>
                    <a:pt x="3159165" y="2095713"/>
                  </a:lnTo>
                  <a:lnTo>
                    <a:pt x="3175219" y="2054497"/>
                  </a:lnTo>
                  <a:lnTo>
                    <a:pt x="3190039" y="2012843"/>
                  </a:lnTo>
                  <a:lnTo>
                    <a:pt x="3203612" y="1970776"/>
                  </a:lnTo>
                  <a:lnTo>
                    <a:pt x="3215925" y="1928321"/>
                  </a:lnTo>
                  <a:lnTo>
                    <a:pt x="3226965" y="1885506"/>
                  </a:lnTo>
                  <a:lnTo>
                    <a:pt x="3236718" y="1842355"/>
                  </a:lnTo>
                  <a:lnTo>
                    <a:pt x="3245172" y="1798893"/>
                  </a:lnTo>
                  <a:lnTo>
                    <a:pt x="3252313" y="1755147"/>
                  </a:lnTo>
                  <a:lnTo>
                    <a:pt x="3258127" y="1711143"/>
                  </a:lnTo>
                  <a:lnTo>
                    <a:pt x="3262603" y="1666906"/>
                  </a:lnTo>
                  <a:lnTo>
                    <a:pt x="3265725" y="1622461"/>
                  </a:lnTo>
                  <a:lnTo>
                    <a:pt x="3267483" y="1577834"/>
                  </a:lnTo>
                  <a:lnTo>
                    <a:pt x="3267861" y="1533052"/>
                  </a:lnTo>
                  <a:lnTo>
                    <a:pt x="3266847" y="1488139"/>
                  </a:lnTo>
                  <a:lnTo>
                    <a:pt x="3264429" y="1443122"/>
                  </a:lnTo>
                  <a:lnTo>
                    <a:pt x="3260591" y="1398025"/>
                  </a:lnTo>
                  <a:lnTo>
                    <a:pt x="3255323" y="1352876"/>
                  </a:lnTo>
                  <a:lnTo>
                    <a:pt x="3248609" y="1307698"/>
                  </a:lnTo>
                  <a:lnTo>
                    <a:pt x="3240438" y="1262519"/>
                  </a:lnTo>
                  <a:lnTo>
                    <a:pt x="3230795" y="1217363"/>
                  </a:lnTo>
                  <a:lnTo>
                    <a:pt x="3219668" y="1172257"/>
                  </a:lnTo>
                  <a:lnTo>
                    <a:pt x="3207044" y="1127226"/>
                  </a:lnTo>
                  <a:lnTo>
                    <a:pt x="3192909" y="1082296"/>
                  </a:lnTo>
                  <a:lnTo>
                    <a:pt x="3177250" y="1037492"/>
                  </a:lnTo>
                  <a:lnTo>
                    <a:pt x="3654135" y="435639"/>
                  </a:lnTo>
                  <a:lnTo>
                    <a:pt x="2864449" y="528222"/>
                  </a:lnTo>
                  <a:lnTo>
                    <a:pt x="2831113" y="493245"/>
                  </a:lnTo>
                  <a:lnTo>
                    <a:pt x="2796832" y="459396"/>
                  </a:lnTo>
                  <a:lnTo>
                    <a:pt x="2761635" y="426682"/>
                  </a:lnTo>
                  <a:lnTo>
                    <a:pt x="2725554" y="395111"/>
                  </a:lnTo>
                  <a:lnTo>
                    <a:pt x="2688619" y="364690"/>
                  </a:lnTo>
                  <a:lnTo>
                    <a:pt x="2650861" y="335428"/>
                  </a:lnTo>
                  <a:lnTo>
                    <a:pt x="2612313" y="307333"/>
                  </a:lnTo>
                  <a:lnTo>
                    <a:pt x="2573003" y="280411"/>
                  </a:lnTo>
                  <a:lnTo>
                    <a:pt x="2532964" y="254671"/>
                  </a:lnTo>
                  <a:lnTo>
                    <a:pt x="2492226" y="230121"/>
                  </a:lnTo>
                  <a:lnTo>
                    <a:pt x="2450820" y="206768"/>
                  </a:lnTo>
                  <a:lnTo>
                    <a:pt x="2408777" y="184620"/>
                  </a:lnTo>
                  <a:lnTo>
                    <a:pt x="2366128" y="163685"/>
                  </a:lnTo>
                  <a:lnTo>
                    <a:pt x="2322905" y="143970"/>
                  </a:lnTo>
                  <a:lnTo>
                    <a:pt x="2279137" y="125484"/>
                  </a:lnTo>
                  <a:lnTo>
                    <a:pt x="2234856" y="108234"/>
                  </a:lnTo>
                  <a:lnTo>
                    <a:pt x="2190094" y="92227"/>
                  </a:lnTo>
                  <a:lnTo>
                    <a:pt x="2144880" y="77473"/>
                  </a:lnTo>
                  <a:lnTo>
                    <a:pt x="2099245" y="63977"/>
                  </a:lnTo>
                  <a:lnTo>
                    <a:pt x="2053222" y="51749"/>
                  </a:lnTo>
                  <a:lnTo>
                    <a:pt x="2006840" y="40796"/>
                  </a:lnTo>
                  <a:lnTo>
                    <a:pt x="1960130" y="31126"/>
                  </a:lnTo>
                  <a:lnTo>
                    <a:pt x="1913125" y="22746"/>
                  </a:lnTo>
                  <a:lnTo>
                    <a:pt x="1865853" y="15664"/>
                  </a:lnTo>
                  <a:lnTo>
                    <a:pt x="1818347" y="9888"/>
                  </a:lnTo>
                  <a:lnTo>
                    <a:pt x="1770638" y="5426"/>
                  </a:lnTo>
                  <a:lnTo>
                    <a:pt x="1722756" y="2285"/>
                  </a:lnTo>
                  <a:lnTo>
                    <a:pt x="1674732" y="474"/>
                  </a:lnTo>
                  <a:lnTo>
                    <a:pt x="1626597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166278" y="2766919"/>
              <a:ext cx="3654425" cy="3086735"/>
            </a:xfrm>
            <a:custGeom>
              <a:rect b="b" l="l" r="r" t="t"/>
              <a:pathLst>
                <a:path extrusionOk="0" h="3086735" w="3654425">
                  <a:moveTo>
                    <a:pt x="3654135" y="435639"/>
                  </a:moveTo>
                  <a:lnTo>
                    <a:pt x="3177250" y="1037492"/>
                  </a:lnTo>
                  <a:lnTo>
                    <a:pt x="3192909" y="1082296"/>
                  </a:lnTo>
                  <a:lnTo>
                    <a:pt x="3207044" y="1127226"/>
                  </a:lnTo>
                  <a:lnTo>
                    <a:pt x="3219668" y="1172257"/>
                  </a:lnTo>
                  <a:lnTo>
                    <a:pt x="3230795" y="1217363"/>
                  </a:lnTo>
                  <a:lnTo>
                    <a:pt x="3240438" y="1262519"/>
                  </a:lnTo>
                  <a:lnTo>
                    <a:pt x="3248609" y="1307698"/>
                  </a:lnTo>
                  <a:lnTo>
                    <a:pt x="3255323" y="1352876"/>
                  </a:lnTo>
                  <a:lnTo>
                    <a:pt x="3260591" y="1398025"/>
                  </a:lnTo>
                  <a:lnTo>
                    <a:pt x="3264429" y="1443122"/>
                  </a:lnTo>
                  <a:lnTo>
                    <a:pt x="3266847" y="1488139"/>
                  </a:lnTo>
                  <a:lnTo>
                    <a:pt x="3267861" y="1533052"/>
                  </a:lnTo>
                  <a:lnTo>
                    <a:pt x="3267483" y="1577834"/>
                  </a:lnTo>
                  <a:lnTo>
                    <a:pt x="3265725" y="1622461"/>
                  </a:lnTo>
                  <a:lnTo>
                    <a:pt x="3262603" y="1666906"/>
                  </a:lnTo>
                  <a:lnTo>
                    <a:pt x="3258127" y="1711143"/>
                  </a:lnTo>
                  <a:lnTo>
                    <a:pt x="3252313" y="1755147"/>
                  </a:lnTo>
                  <a:lnTo>
                    <a:pt x="3245172" y="1798893"/>
                  </a:lnTo>
                  <a:lnTo>
                    <a:pt x="3236718" y="1842355"/>
                  </a:lnTo>
                  <a:lnTo>
                    <a:pt x="3226965" y="1885506"/>
                  </a:lnTo>
                  <a:lnTo>
                    <a:pt x="3215925" y="1928321"/>
                  </a:lnTo>
                  <a:lnTo>
                    <a:pt x="3203612" y="1970776"/>
                  </a:lnTo>
                  <a:lnTo>
                    <a:pt x="3190039" y="2012843"/>
                  </a:lnTo>
                  <a:lnTo>
                    <a:pt x="3175219" y="2054497"/>
                  </a:lnTo>
                  <a:lnTo>
                    <a:pt x="3159165" y="2095713"/>
                  </a:lnTo>
                  <a:lnTo>
                    <a:pt x="3141890" y="2136465"/>
                  </a:lnTo>
                  <a:lnTo>
                    <a:pt x="3123409" y="2176727"/>
                  </a:lnTo>
                  <a:lnTo>
                    <a:pt x="3103732" y="2216474"/>
                  </a:lnTo>
                  <a:lnTo>
                    <a:pt x="3082875" y="2255679"/>
                  </a:lnTo>
                  <a:lnTo>
                    <a:pt x="3060850" y="2294318"/>
                  </a:lnTo>
                  <a:lnTo>
                    <a:pt x="3037671" y="2332365"/>
                  </a:lnTo>
                  <a:lnTo>
                    <a:pt x="3013349" y="2369793"/>
                  </a:lnTo>
                  <a:lnTo>
                    <a:pt x="2987900" y="2406577"/>
                  </a:lnTo>
                  <a:lnTo>
                    <a:pt x="2961336" y="2442692"/>
                  </a:lnTo>
                  <a:lnTo>
                    <a:pt x="2933669" y="2478112"/>
                  </a:lnTo>
                  <a:lnTo>
                    <a:pt x="2904914" y="2512811"/>
                  </a:lnTo>
                  <a:lnTo>
                    <a:pt x="2875084" y="2546763"/>
                  </a:lnTo>
                  <a:lnTo>
                    <a:pt x="2844191" y="2579944"/>
                  </a:lnTo>
                  <a:lnTo>
                    <a:pt x="2812249" y="2612326"/>
                  </a:lnTo>
                  <a:lnTo>
                    <a:pt x="2779270" y="2643885"/>
                  </a:lnTo>
                  <a:lnTo>
                    <a:pt x="2745270" y="2674595"/>
                  </a:lnTo>
                  <a:lnTo>
                    <a:pt x="2710259" y="2704430"/>
                  </a:lnTo>
                  <a:lnTo>
                    <a:pt x="2674252" y="2733364"/>
                  </a:lnTo>
                  <a:lnTo>
                    <a:pt x="2637262" y="2761372"/>
                  </a:lnTo>
                  <a:lnTo>
                    <a:pt x="2599302" y="2788428"/>
                  </a:lnTo>
                  <a:lnTo>
                    <a:pt x="2560385" y="2814507"/>
                  </a:lnTo>
                  <a:lnTo>
                    <a:pt x="2520525" y="2839582"/>
                  </a:lnTo>
                  <a:lnTo>
                    <a:pt x="2479734" y="2863629"/>
                  </a:lnTo>
                  <a:lnTo>
                    <a:pt x="2438025" y="2886620"/>
                  </a:lnTo>
                  <a:lnTo>
                    <a:pt x="2395413" y="2908532"/>
                  </a:lnTo>
                  <a:lnTo>
                    <a:pt x="2351909" y="2929338"/>
                  </a:lnTo>
                  <a:lnTo>
                    <a:pt x="2307528" y="2949012"/>
                  </a:lnTo>
                  <a:lnTo>
                    <a:pt x="2262283" y="2967529"/>
                  </a:lnTo>
                  <a:lnTo>
                    <a:pt x="2216186" y="2984863"/>
                  </a:lnTo>
                  <a:lnTo>
                    <a:pt x="2169251" y="3000988"/>
                  </a:lnTo>
                  <a:lnTo>
                    <a:pt x="2122681" y="3015522"/>
                  </a:lnTo>
                  <a:lnTo>
                    <a:pt x="2075983" y="3028669"/>
                  </a:lnTo>
                  <a:lnTo>
                    <a:pt x="2029181" y="3040440"/>
                  </a:lnTo>
                  <a:lnTo>
                    <a:pt x="1982301" y="3050847"/>
                  </a:lnTo>
                  <a:lnTo>
                    <a:pt x="1935369" y="3059902"/>
                  </a:lnTo>
                  <a:lnTo>
                    <a:pt x="1888410" y="3067616"/>
                  </a:lnTo>
                  <a:lnTo>
                    <a:pt x="1841451" y="3074001"/>
                  </a:lnTo>
                  <a:lnTo>
                    <a:pt x="1794517" y="3079069"/>
                  </a:lnTo>
                  <a:lnTo>
                    <a:pt x="1747633" y="3082832"/>
                  </a:lnTo>
                  <a:lnTo>
                    <a:pt x="1700826" y="3085301"/>
                  </a:lnTo>
                  <a:lnTo>
                    <a:pt x="1654121" y="3086489"/>
                  </a:lnTo>
                  <a:lnTo>
                    <a:pt x="1607544" y="3086407"/>
                  </a:lnTo>
                  <a:lnTo>
                    <a:pt x="1561120" y="3085067"/>
                  </a:lnTo>
                  <a:lnTo>
                    <a:pt x="1514876" y="3082480"/>
                  </a:lnTo>
                  <a:lnTo>
                    <a:pt x="1468836" y="3078660"/>
                  </a:lnTo>
                  <a:lnTo>
                    <a:pt x="1423028" y="3073616"/>
                  </a:lnTo>
                  <a:lnTo>
                    <a:pt x="1377476" y="3067361"/>
                  </a:lnTo>
                  <a:lnTo>
                    <a:pt x="1332205" y="3059908"/>
                  </a:lnTo>
                  <a:lnTo>
                    <a:pt x="1287243" y="3051266"/>
                  </a:lnTo>
                  <a:lnTo>
                    <a:pt x="1242615" y="3041450"/>
                  </a:lnTo>
                  <a:lnTo>
                    <a:pt x="1198345" y="3030469"/>
                  </a:lnTo>
                  <a:lnTo>
                    <a:pt x="1154461" y="3018336"/>
                  </a:lnTo>
                  <a:lnTo>
                    <a:pt x="1110988" y="3005064"/>
                  </a:lnTo>
                  <a:lnTo>
                    <a:pt x="1067951" y="2990662"/>
                  </a:lnTo>
                  <a:lnTo>
                    <a:pt x="1025376" y="2975144"/>
                  </a:lnTo>
                  <a:lnTo>
                    <a:pt x="983289" y="2958521"/>
                  </a:lnTo>
                  <a:lnTo>
                    <a:pt x="941715" y="2940805"/>
                  </a:lnTo>
                  <a:lnTo>
                    <a:pt x="900681" y="2922008"/>
                  </a:lnTo>
                  <a:lnTo>
                    <a:pt x="860213" y="2902141"/>
                  </a:lnTo>
                  <a:lnTo>
                    <a:pt x="820334" y="2881216"/>
                  </a:lnTo>
                  <a:lnTo>
                    <a:pt x="781073" y="2859246"/>
                  </a:lnTo>
                  <a:lnTo>
                    <a:pt x="742453" y="2836241"/>
                  </a:lnTo>
                  <a:lnTo>
                    <a:pt x="704502" y="2812214"/>
                  </a:lnTo>
                  <a:lnTo>
                    <a:pt x="667244" y="2787176"/>
                  </a:lnTo>
                  <a:lnTo>
                    <a:pt x="630705" y="2761139"/>
                  </a:lnTo>
                  <a:lnTo>
                    <a:pt x="594911" y="2734115"/>
                  </a:lnTo>
                  <a:lnTo>
                    <a:pt x="559889" y="2706116"/>
                  </a:lnTo>
                  <a:lnTo>
                    <a:pt x="525663" y="2677153"/>
                  </a:lnTo>
                  <a:lnTo>
                    <a:pt x="492259" y="2647239"/>
                  </a:lnTo>
                  <a:lnTo>
                    <a:pt x="459703" y="2616385"/>
                  </a:lnTo>
                  <a:lnTo>
                    <a:pt x="428020" y="2584603"/>
                  </a:lnTo>
                  <a:lnTo>
                    <a:pt x="397237" y="2551904"/>
                  </a:lnTo>
                  <a:lnTo>
                    <a:pt x="367379" y="2518300"/>
                  </a:lnTo>
                  <a:lnTo>
                    <a:pt x="338472" y="2483804"/>
                  </a:lnTo>
                  <a:lnTo>
                    <a:pt x="310542" y="2448427"/>
                  </a:lnTo>
                  <a:lnTo>
                    <a:pt x="283613" y="2412181"/>
                  </a:lnTo>
                  <a:lnTo>
                    <a:pt x="257713" y="2375077"/>
                  </a:lnTo>
                  <a:lnTo>
                    <a:pt x="232866" y="2337128"/>
                  </a:lnTo>
                  <a:lnTo>
                    <a:pt x="209099" y="2298344"/>
                  </a:lnTo>
                  <a:lnTo>
                    <a:pt x="186437" y="2258739"/>
                  </a:lnTo>
                  <a:lnTo>
                    <a:pt x="164906" y="2218323"/>
                  </a:lnTo>
                  <a:lnTo>
                    <a:pt x="144531" y="2177109"/>
                  </a:lnTo>
                  <a:lnTo>
                    <a:pt x="125339" y="2135108"/>
                  </a:lnTo>
                  <a:lnTo>
                    <a:pt x="107354" y="2092332"/>
                  </a:lnTo>
                  <a:lnTo>
                    <a:pt x="90603" y="2048793"/>
                  </a:lnTo>
                  <a:lnTo>
                    <a:pt x="74946" y="2003989"/>
                  </a:lnTo>
                  <a:lnTo>
                    <a:pt x="60811" y="1959058"/>
                  </a:lnTo>
                  <a:lnTo>
                    <a:pt x="48188" y="1914027"/>
                  </a:lnTo>
                  <a:lnTo>
                    <a:pt x="37062" y="1868921"/>
                  </a:lnTo>
                  <a:lnTo>
                    <a:pt x="27420" y="1823765"/>
                  </a:lnTo>
                  <a:lnTo>
                    <a:pt x="19249" y="1778586"/>
                  </a:lnTo>
                  <a:lnTo>
                    <a:pt x="12536" y="1733408"/>
                  </a:lnTo>
                  <a:lnTo>
                    <a:pt x="7268" y="1688259"/>
                  </a:lnTo>
                  <a:lnTo>
                    <a:pt x="3431" y="1643162"/>
                  </a:lnTo>
                  <a:lnTo>
                    <a:pt x="1013" y="1598145"/>
                  </a:lnTo>
                  <a:lnTo>
                    <a:pt x="0" y="1553232"/>
                  </a:lnTo>
                  <a:lnTo>
                    <a:pt x="378" y="1508449"/>
                  </a:lnTo>
                  <a:lnTo>
                    <a:pt x="2136" y="1463823"/>
                  </a:lnTo>
                  <a:lnTo>
                    <a:pt x="5259" y="1419378"/>
                  </a:lnTo>
                  <a:lnTo>
                    <a:pt x="9734" y="1375140"/>
                  </a:lnTo>
                  <a:lnTo>
                    <a:pt x="15549" y="1331135"/>
                  </a:lnTo>
                  <a:lnTo>
                    <a:pt x="22690" y="1287389"/>
                  </a:lnTo>
                  <a:lnTo>
                    <a:pt x="31143" y="1243928"/>
                  </a:lnTo>
                  <a:lnTo>
                    <a:pt x="40896" y="1200776"/>
                  </a:lnTo>
                  <a:lnTo>
                    <a:pt x="51936" y="1157960"/>
                  </a:lnTo>
                  <a:lnTo>
                    <a:pt x="64249" y="1115506"/>
                  </a:lnTo>
                  <a:lnTo>
                    <a:pt x="77823" y="1073438"/>
                  </a:lnTo>
                  <a:lnTo>
                    <a:pt x="92643" y="1031783"/>
                  </a:lnTo>
                  <a:lnTo>
                    <a:pt x="108697" y="990567"/>
                  </a:lnTo>
                  <a:lnTo>
                    <a:pt x="125972" y="949814"/>
                  </a:lnTo>
                  <a:lnTo>
                    <a:pt x="144454" y="909551"/>
                  </a:lnTo>
                  <a:lnTo>
                    <a:pt x="164130" y="869804"/>
                  </a:lnTo>
                  <a:lnTo>
                    <a:pt x="184988" y="830598"/>
                  </a:lnTo>
                  <a:lnTo>
                    <a:pt x="207013" y="791958"/>
                  </a:lnTo>
                  <a:lnTo>
                    <a:pt x="230193" y="753911"/>
                  </a:lnTo>
                  <a:lnTo>
                    <a:pt x="254514" y="716482"/>
                  </a:lnTo>
                  <a:lnTo>
                    <a:pt x="279964" y="679696"/>
                  </a:lnTo>
                  <a:lnTo>
                    <a:pt x="306529" y="643580"/>
                  </a:lnTo>
                  <a:lnTo>
                    <a:pt x="334196" y="608160"/>
                  </a:lnTo>
                  <a:lnTo>
                    <a:pt x="362952" y="573459"/>
                  </a:lnTo>
                  <a:lnTo>
                    <a:pt x="392784" y="539506"/>
                  </a:lnTo>
                  <a:lnTo>
                    <a:pt x="423677" y="506324"/>
                  </a:lnTo>
                  <a:lnTo>
                    <a:pt x="455621" y="473940"/>
                  </a:lnTo>
                  <a:lnTo>
                    <a:pt x="488600" y="442380"/>
                  </a:lnTo>
                  <a:lnTo>
                    <a:pt x="522602" y="411669"/>
                  </a:lnTo>
                  <a:lnTo>
                    <a:pt x="557614" y="381832"/>
                  </a:lnTo>
                  <a:lnTo>
                    <a:pt x="593622" y="352896"/>
                  </a:lnTo>
                  <a:lnTo>
                    <a:pt x="630614" y="324887"/>
                  </a:lnTo>
                  <a:lnTo>
                    <a:pt x="668575" y="297829"/>
                  </a:lnTo>
                  <a:lnTo>
                    <a:pt x="707494" y="271748"/>
                  </a:lnTo>
                  <a:lnTo>
                    <a:pt x="747357" y="246671"/>
                  </a:lnTo>
                  <a:lnTo>
                    <a:pt x="788150" y="222622"/>
                  </a:lnTo>
                  <a:lnTo>
                    <a:pt x="829861" y="199628"/>
                  </a:lnTo>
                  <a:lnTo>
                    <a:pt x="872476" y="177714"/>
                  </a:lnTo>
                  <a:lnTo>
                    <a:pt x="915982" y="156906"/>
                  </a:lnTo>
                  <a:lnTo>
                    <a:pt x="960366" y="137229"/>
                  </a:lnTo>
                  <a:lnTo>
                    <a:pt x="1005614" y="118710"/>
                  </a:lnTo>
                  <a:lnTo>
                    <a:pt x="1051715" y="101374"/>
                  </a:lnTo>
                  <a:lnTo>
                    <a:pt x="1098653" y="85246"/>
                  </a:lnTo>
                  <a:lnTo>
                    <a:pt x="1145964" y="70500"/>
                  </a:lnTo>
                  <a:lnTo>
                    <a:pt x="1193505" y="57177"/>
                  </a:lnTo>
                  <a:lnTo>
                    <a:pt x="1241244" y="45269"/>
                  </a:lnTo>
                  <a:lnTo>
                    <a:pt x="1289151" y="34768"/>
                  </a:lnTo>
                  <a:lnTo>
                    <a:pt x="1337195" y="25666"/>
                  </a:lnTo>
                  <a:lnTo>
                    <a:pt x="1385345" y="17955"/>
                  </a:lnTo>
                  <a:lnTo>
                    <a:pt x="1433569" y="11628"/>
                  </a:lnTo>
                  <a:lnTo>
                    <a:pt x="1481838" y="6676"/>
                  </a:lnTo>
                  <a:lnTo>
                    <a:pt x="1530119" y="3093"/>
                  </a:lnTo>
                  <a:lnTo>
                    <a:pt x="1578382" y="870"/>
                  </a:lnTo>
                  <a:lnTo>
                    <a:pt x="1626597" y="0"/>
                  </a:lnTo>
                  <a:lnTo>
                    <a:pt x="1674732" y="474"/>
                  </a:lnTo>
                  <a:lnTo>
                    <a:pt x="1722756" y="2285"/>
                  </a:lnTo>
                  <a:lnTo>
                    <a:pt x="1770638" y="5426"/>
                  </a:lnTo>
                  <a:lnTo>
                    <a:pt x="1818347" y="9888"/>
                  </a:lnTo>
                  <a:lnTo>
                    <a:pt x="1865853" y="15664"/>
                  </a:lnTo>
                  <a:lnTo>
                    <a:pt x="1913125" y="22746"/>
                  </a:lnTo>
                  <a:lnTo>
                    <a:pt x="1960130" y="31126"/>
                  </a:lnTo>
                  <a:lnTo>
                    <a:pt x="2006840" y="40796"/>
                  </a:lnTo>
                  <a:lnTo>
                    <a:pt x="2053222" y="51749"/>
                  </a:lnTo>
                  <a:lnTo>
                    <a:pt x="2099245" y="63977"/>
                  </a:lnTo>
                  <a:lnTo>
                    <a:pt x="2144880" y="77473"/>
                  </a:lnTo>
                  <a:lnTo>
                    <a:pt x="2190094" y="92227"/>
                  </a:lnTo>
                  <a:lnTo>
                    <a:pt x="2234856" y="108234"/>
                  </a:lnTo>
                  <a:lnTo>
                    <a:pt x="2279137" y="125484"/>
                  </a:lnTo>
                  <a:lnTo>
                    <a:pt x="2322905" y="143970"/>
                  </a:lnTo>
                  <a:lnTo>
                    <a:pt x="2366128" y="163685"/>
                  </a:lnTo>
                  <a:lnTo>
                    <a:pt x="2408777" y="184620"/>
                  </a:lnTo>
                  <a:lnTo>
                    <a:pt x="2450820" y="206768"/>
                  </a:lnTo>
                  <a:lnTo>
                    <a:pt x="2492226" y="230121"/>
                  </a:lnTo>
                  <a:lnTo>
                    <a:pt x="2532964" y="254671"/>
                  </a:lnTo>
                  <a:lnTo>
                    <a:pt x="2573003" y="280411"/>
                  </a:lnTo>
                  <a:lnTo>
                    <a:pt x="2612313" y="307333"/>
                  </a:lnTo>
                  <a:lnTo>
                    <a:pt x="2650861" y="335428"/>
                  </a:lnTo>
                  <a:lnTo>
                    <a:pt x="2688619" y="364690"/>
                  </a:lnTo>
                  <a:lnTo>
                    <a:pt x="2725554" y="395111"/>
                  </a:lnTo>
                  <a:lnTo>
                    <a:pt x="2761635" y="426682"/>
                  </a:lnTo>
                  <a:lnTo>
                    <a:pt x="2796832" y="459396"/>
                  </a:lnTo>
                  <a:lnTo>
                    <a:pt x="2831113" y="493245"/>
                  </a:lnTo>
                  <a:lnTo>
                    <a:pt x="2864449" y="528222"/>
                  </a:lnTo>
                  <a:lnTo>
                    <a:pt x="3654135" y="435639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742958" y="3881999"/>
              <a:ext cx="341630" cy="411480"/>
            </a:xfrm>
            <a:custGeom>
              <a:rect b="b" l="l" r="r" t="t"/>
              <a:pathLst>
                <a:path extrusionOk="0" h="411479" w="341630">
                  <a:moveTo>
                    <a:pt x="60105" y="1035"/>
                  </a:moveTo>
                  <a:lnTo>
                    <a:pt x="31600" y="14048"/>
                  </a:lnTo>
                  <a:lnTo>
                    <a:pt x="10376" y="37101"/>
                  </a:lnTo>
                  <a:lnTo>
                    <a:pt x="0" y="65514"/>
                  </a:lnTo>
                  <a:lnTo>
                    <a:pt x="1034" y="95741"/>
                  </a:lnTo>
                  <a:lnTo>
                    <a:pt x="14044" y="124233"/>
                  </a:lnTo>
                  <a:lnTo>
                    <a:pt x="199336" y="379696"/>
                  </a:lnTo>
                  <a:lnTo>
                    <a:pt x="222375" y="400938"/>
                  </a:lnTo>
                  <a:lnTo>
                    <a:pt x="250799" y="411330"/>
                  </a:lnTo>
                  <a:lnTo>
                    <a:pt x="281052" y="410308"/>
                  </a:lnTo>
                  <a:lnTo>
                    <a:pt x="309579" y="397307"/>
                  </a:lnTo>
                  <a:lnTo>
                    <a:pt x="330817" y="374260"/>
                  </a:lnTo>
                  <a:lnTo>
                    <a:pt x="341204" y="345842"/>
                  </a:lnTo>
                  <a:lnTo>
                    <a:pt x="340181" y="315599"/>
                  </a:lnTo>
                  <a:lnTo>
                    <a:pt x="327189" y="287078"/>
                  </a:lnTo>
                  <a:lnTo>
                    <a:pt x="141820" y="31615"/>
                  </a:lnTo>
                  <a:lnTo>
                    <a:pt x="118763" y="10380"/>
                  </a:lnTo>
                  <a:lnTo>
                    <a:pt x="90342" y="0"/>
                  </a:lnTo>
                  <a:lnTo>
                    <a:pt x="60105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742958" y="3881999"/>
              <a:ext cx="341630" cy="411480"/>
            </a:xfrm>
            <a:custGeom>
              <a:rect b="b" l="l" r="r" t="t"/>
              <a:pathLst>
                <a:path extrusionOk="0" h="411479" w="341630">
                  <a:moveTo>
                    <a:pt x="141820" y="31615"/>
                  </a:moveTo>
                  <a:lnTo>
                    <a:pt x="118763" y="10380"/>
                  </a:lnTo>
                  <a:lnTo>
                    <a:pt x="90342" y="0"/>
                  </a:lnTo>
                  <a:lnTo>
                    <a:pt x="60105" y="1035"/>
                  </a:lnTo>
                  <a:lnTo>
                    <a:pt x="31600" y="14048"/>
                  </a:lnTo>
                  <a:lnTo>
                    <a:pt x="10376" y="37101"/>
                  </a:lnTo>
                  <a:lnTo>
                    <a:pt x="0" y="65514"/>
                  </a:lnTo>
                  <a:lnTo>
                    <a:pt x="1034" y="95741"/>
                  </a:lnTo>
                  <a:lnTo>
                    <a:pt x="14044" y="124233"/>
                  </a:lnTo>
                  <a:lnTo>
                    <a:pt x="199336" y="379696"/>
                  </a:lnTo>
                  <a:lnTo>
                    <a:pt x="222375" y="400938"/>
                  </a:lnTo>
                  <a:lnTo>
                    <a:pt x="250799" y="411330"/>
                  </a:lnTo>
                  <a:lnTo>
                    <a:pt x="281052" y="410308"/>
                  </a:lnTo>
                  <a:lnTo>
                    <a:pt x="309579" y="397307"/>
                  </a:lnTo>
                  <a:lnTo>
                    <a:pt x="330817" y="374260"/>
                  </a:lnTo>
                  <a:lnTo>
                    <a:pt x="341204" y="345842"/>
                  </a:lnTo>
                  <a:lnTo>
                    <a:pt x="340181" y="315599"/>
                  </a:lnTo>
                  <a:lnTo>
                    <a:pt x="327189" y="287078"/>
                  </a:lnTo>
                  <a:lnTo>
                    <a:pt x="141820" y="31615"/>
                  </a:lnTo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924458" y="2494818"/>
              <a:ext cx="1856105" cy="1711325"/>
            </a:xfrm>
            <a:custGeom>
              <a:rect b="b" l="l" r="r" t="t"/>
              <a:pathLst>
                <a:path extrusionOk="0" h="1711325" w="1856105">
                  <a:moveTo>
                    <a:pt x="710754" y="1546473"/>
                  </a:moveTo>
                  <a:lnTo>
                    <a:pt x="567212" y="1561476"/>
                  </a:lnTo>
                  <a:lnTo>
                    <a:pt x="715550" y="1691304"/>
                  </a:lnTo>
                  <a:lnTo>
                    <a:pt x="753888" y="1710018"/>
                  </a:lnTo>
                  <a:lnTo>
                    <a:pt x="775196" y="1711199"/>
                  </a:lnTo>
                  <a:lnTo>
                    <a:pt x="796424" y="1706644"/>
                  </a:lnTo>
                  <a:lnTo>
                    <a:pt x="1161595" y="1560140"/>
                  </a:lnTo>
                  <a:lnTo>
                    <a:pt x="772140" y="1600845"/>
                  </a:lnTo>
                  <a:lnTo>
                    <a:pt x="710754" y="1546473"/>
                  </a:lnTo>
                  <a:close/>
                </a:path>
                <a:path extrusionOk="0" h="1711325" w="1856105">
                  <a:moveTo>
                    <a:pt x="1099262" y="1102"/>
                  </a:moveTo>
                  <a:lnTo>
                    <a:pt x="1080494" y="10152"/>
                  </a:lnTo>
                  <a:lnTo>
                    <a:pt x="1077302" y="12569"/>
                  </a:lnTo>
                  <a:lnTo>
                    <a:pt x="1074440" y="15292"/>
                  </a:lnTo>
                  <a:lnTo>
                    <a:pt x="0" y="1293073"/>
                  </a:lnTo>
                  <a:lnTo>
                    <a:pt x="277906" y="1676292"/>
                  </a:lnTo>
                  <a:lnTo>
                    <a:pt x="567212" y="1561476"/>
                  </a:lnTo>
                  <a:lnTo>
                    <a:pt x="710754" y="1546473"/>
                  </a:lnTo>
                  <a:lnTo>
                    <a:pt x="676066" y="1515748"/>
                  </a:lnTo>
                  <a:lnTo>
                    <a:pt x="1135118" y="1330325"/>
                  </a:lnTo>
                  <a:lnTo>
                    <a:pt x="1242004" y="1319154"/>
                  </a:lnTo>
                  <a:lnTo>
                    <a:pt x="1244436" y="1289856"/>
                  </a:lnTo>
                  <a:lnTo>
                    <a:pt x="1825303" y="1057393"/>
                  </a:lnTo>
                  <a:lnTo>
                    <a:pt x="1843023" y="1043051"/>
                  </a:lnTo>
                  <a:lnTo>
                    <a:pt x="1853501" y="1023696"/>
                  </a:lnTo>
                  <a:lnTo>
                    <a:pt x="1855958" y="1001824"/>
                  </a:lnTo>
                  <a:lnTo>
                    <a:pt x="1849613" y="979926"/>
                  </a:lnTo>
                  <a:lnTo>
                    <a:pt x="1848436" y="977625"/>
                  </a:lnTo>
                  <a:lnTo>
                    <a:pt x="1847105" y="975468"/>
                  </a:lnTo>
                  <a:lnTo>
                    <a:pt x="1845610" y="973371"/>
                  </a:lnTo>
                  <a:lnTo>
                    <a:pt x="1845821" y="973349"/>
                  </a:lnTo>
                  <a:lnTo>
                    <a:pt x="1154024" y="20327"/>
                  </a:lnTo>
                  <a:lnTo>
                    <a:pt x="1138393" y="6517"/>
                  </a:lnTo>
                  <a:lnTo>
                    <a:pt x="1119350" y="0"/>
                  </a:lnTo>
                  <a:lnTo>
                    <a:pt x="1099262" y="1102"/>
                  </a:lnTo>
                  <a:close/>
                </a:path>
                <a:path extrusionOk="0" h="1711325" w="1856105">
                  <a:moveTo>
                    <a:pt x="1242004" y="1319154"/>
                  </a:moveTo>
                  <a:lnTo>
                    <a:pt x="1135118" y="1330325"/>
                  </a:lnTo>
                  <a:lnTo>
                    <a:pt x="1124636" y="1458311"/>
                  </a:lnTo>
                  <a:lnTo>
                    <a:pt x="772140" y="1600845"/>
                  </a:lnTo>
                  <a:lnTo>
                    <a:pt x="1161595" y="1560140"/>
                  </a:lnTo>
                  <a:lnTo>
                    <a:pt x="1179440" y="1552981"/>
                  </a:lnTo>
                  <a:lnTo>
                    <a:pt x="1184382" y="1549815"/>
                  </a:lnTo>
                  <a:lnTo>
                    <a:pt x="1191936" y="1546410"/>
                  </a:lnTo>
                  <a:lnTo>
                    <a:pt x="1218685" y="1518634"/>
                  </a:lnTo>
                  <a:lnTo>
                    <a:pt x="1228057" y="1487142"/>
                  </a:lnTo>
                  <a:lnTo>
                    <a:pt x="1242004" y="1319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924458" y="2494818"/>
              <a:ext cx="1856105" cy="1711325"/>
            </a:xfrm>
            <a:custGeom>
              <a:rect b="b" l="l" r="r" t="t"/>
              <a:pathLst>
                <a:path extrusionOk="0" h="1711325" w="1856105">
                  <a:moveTo>
                    <a:pt x="1124636" y="1458311"/>
                  </a:moveTo>
                  <a:lnTo>
                    <a:pt x="772140" y="1600845"/>
                  </a:lnTo>
                  <a:lnTo>
                    <a:pt x="676066" y="1515748"/>
                  </a:lnTo>
                  <a:lnTo>
                    <a:pt x="1135118" y="1330325"/>
                  </a:lnTo>
                  <a:lnTo>
                    <a:pt x="1124636" y="1458311"/>
                  </a:lnTo>
                </a:path>
                <a:path extrusionOk="0" h="1711325" w="1856105">
                  <a:moveTo>
                    <a:pt x="1845821" y="973349"/>
                  </a:moveTo>
                  <a:lnTo>
                    <a:pt x="1638958" y="688418"/>
                  </a:lnTo>
                  <a:lnTo>
                    <a:pt x="1360845" y="305262"/>
                  </a:lnTo>
                  <a:lnTo>
                    <a:pt x="1154024" y="20327"/>
                  </a:lnTo>
                  <a:lnTo>
                    <a:pt x="1138393" y="6517"/>
                  </a:lnTo>
                  <a:lnTo>
                    <a:pt x="1119350" y="0"/>
                  </a:lnTo>
                  <a:lnTo>
                    <a:pt x="1099262" y="1102"/>
                  </a:lnTo>
                  <a:lnTo>
                    <a:pt x="1080494" y="10152"/>
                  </a:lnTo>
                  <a:lnTo>
                    <a:pt x="1077302" y="12569"/>
                  </a:lnTo>
                  <a:lnTo>
                    <a:pt x="1074440" y="15292"/>
                  </a:lnTo>
                  <a:lnTo>
                    <a:pt x="1071869" y="18368"/>
                  </a:lnTo>
                  <a:lnTo>
                    <a:pt x="0" y="1293073"/>
                  </a:lnTo>
                  <a:lnTo>
                    <a:pt x="277906" y="1676292"/>
                  </a:lnTo>
                  <a:lnTo>
                    <a:pt x="567212" y="1561476"/>
                  </a:lnTo>
                  <a:lnTo>
                    <a:pt x="715550" y="1691305"/>
                  </a:lnTo>
                  <a:lnTo>
                    <a:pt x="733629" y="1703315"/>
                  </a:lnTo>
                  <a:lnTo>
                    <a:pt x="753888" y="1710018"/>
                  </a:lnTo>
                  <a:lnTo>
                    <a:pt x="775196" y="1711199"/>
                  </a:lnTo>
                  <a:lnTo>
                    <a:pt x="796424" y="1706644"/>
                  </a:lnTo>
                  <a:lnTo>
                    <a:pt x="1179440" y="1552981"/>
                  </a:lnTo>
                  <a:lnTo>
                    <a:pt x="1184382" y="1549815"/>
                  </a:lnTo>
                  <a:lnTo>
                    <a:pt x="1191936" y="1546410"/>
                  </a:lnTo>
                  <a:lnTo>
                    <a:pt x="1218686" y="1518634"/>
                  </a:lnTo>
                  <a:lnTo>
                    <a:pt x="1244436" y="1289856"/>
                  </a:lnTo>
                  <a:lnTo>
                    <a:pt x="1825303" y="1057393"/>
                  </a:lnTo>
                  <a:lnTo>
                    <a:pt x="1843023" y="1043051"/>
                  </a:lnTo>
                  <a:lnTo>
                    <a:pt x="1853501" y="1023696"/>
                  </a:lnTo>
                  <a:lnTo>
                    <a:pt x="1855958" y="1001824"/>
                  </a:lnTo>
                  <a:lnTo>
                    <a:pt x="1849613" y="979926"/>
                  </a:lnTo>
                  <a:lnTo>
                    <a:pt x="1848437" y="977625"/>
                  </a:lnTo>
                  <a:lnTo>
                    <a:pt x="1847105" y="975468"/>
                  </a:lnTo>
                  <a:lnTo>
                    <a:pt x="1845610" y="973371"/>
                  </a:lnTo>
                  <a:lnTo>
                    <a:pt x="1845821" y="973349"/>
                  </a:lnTo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2660574" y="2524818"/>
              <a:ext cx="369570" cy="313690"/>
            </a:xfrm>
            <a:custGeom>
              <a:rect b="b" l="l" r="r" t="t"/>
              <a:pathLst>
                <a:path extrusionOk="0" h="313689" w="369569">
                  <a:moveTo>
                    <a:pt x="296129" y="0"/>
                  </a:moveTo>
                  <a:lnTo>
                    <a:pt x="0" y="209846"/>
                  </a:lnTo>
                  <a:lnTo>
                    <a:pt x="73373" y="313334"/>
                  </a:lnTo>
                  <a:lnTo>
                    <a:pt x="369465" y="103534"/>
                  </a:lnTo>
                  <a:lnTo>
                    <a:pt x="2961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2660574" y="2524818"/>
              <a:ext cx="369570" cy="313690"/>
            </a:xfrm>
            <a:custGeom>
              <a:rect b="b" l="l" r="r" t="t"/>
              <a:pathLst>
                <a:path extrusionOk="0" h="313689" w="369569">
                  <a:moveTo>
                    <a:pt x="0" y="209846"/>
                  </a:moveTo>
                  <a:lnTo>
                    <a:pt x="296129" y="0"/>
                  </a:lnTo>
                  <a:lnTo>
                    <a:pt x="369465" y="103534"/>
                  </a:lnTo>
                  <a:lnTo>
                    <a:pt x="73373" y="313334"/>
                  </a:lnTo>
                  <a:lnTo>
                    <a:pt x="0" y="209846"/>
                  </a:lnTo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2749298" y="2945390"/>
              <a:ext cx="379095" cy="186055"/>
            </a:xfrm>
            <a:custGeom>
              <a:rect b="b" l="l" r="r" t="t"/>
              <a:pathLst>
                <a:path extrusionOk="0" h="186055" w="379094">
                  <a:moveTo>
                    <a:pt x="21331" y="0"/>
                  </a:moveTo>
                  <a:lnTo>
                    <a:pt x="0" y="125079"/>
                  </a:lnTo>
                  <a:lnTo>
                    <a:pt x="357774" y="186043"/>
                  </a:lnTo>
                  <a:lnTo>
                    <a:pt x="379064" y="60967"/>
                  </a:lnTo>
                  <a:lnTo>
                    <a:pt x="21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2749298" y="2945390"/>
              <a:ext cx="379095" cy="186055"/>
            </a:xfrm>
            <a:custGeom>
              <a:rect b="b" l="l" r="r" t="t"/>
              <a:pathLst>
                <a:path extrusionOk="0" h="186055" w="379094">
                  <a:moveTo>
                    <a:pt x="0" y="125079"/>
                  </a:moveTo>
                  <a:lnTo>
                    <a:pt x="21331" y="0"/>
                  </a:lnTo>
                  <a:lnTo>
                    <a:pt x="379064" y="60967"/>
                  </a:lnTo>
                  <a:lnTo>
                    <a:pt x="357774" y="186043"/>
                  </a:lnTo>
                  <a:lnTo>
                    <a:pt x="0" y="125079"/>
                  </a:lnTo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2444616" y="2288198"/>
              <a:ext cx="186690" cy="379095"/>
            </a:xfrm>
            <a:custGeom>
              <a:rect b="b" l="l" r="r" t="t"/>
              <a:pathLst>
                <a:path extrusionOk="0" h="379094" w="186689">
                  <a:moveTo>
                    <a:pt x="61064" y="0"/>
                  </a:moveTo>
                  <a:lnTo>
                    <a:pt x="0" y="357711"/>
                  </a:lnTo>
                  <a:lnTo>
                    <a:pt x="125090" y="379038"/>
                  </a:lnTo>
                  <a:lnTo>
                    <a:pt x="186112" y="21331"/>
                  </a:lnTo>
                  <a:lnTo>
                    <a:pt x="61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2444616" y="2288198"/>
              <a:ext cx="186690" cy="379095"/>
            </a:xfrm>
            <a:custGeom>
              <a:rect b="b" l="l" r="r" t="t"/>
              <a:pathLst>
                <a:path extrusionOk="0" h="379094" w="186689">
                  <a:moveTo>
                    <a:pt x="0" y="357711"/>
                  </a:moveTo>
                  <a:lnTo>
                    <a:pt x="61064" y="0"/>
                  </a:lnTo>
                  <a:lnTo>
                    <a:pt x="186112" y="21331"/>
                  </a:lnTo>
                  <a:lnTo>
                    <a:pt x="125090" y="379038"/>
                  </a:lnTo>
                  <a:lnTo>
                    <a:pt x="0" y="357711"/>
                  </a:lnTo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34"/>
          <p:cNvSpPr txBox="1"/>
          <p:nvPr/>
        </p:nvSpPr>
        <p:spPr>
          <a:xfrm>
            <a:off x="713422" y="4386097"/>
            <a:ext cx="2222500" cy="1198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Watch out for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UNWELCOME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behavior!!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34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3" name="Google Shape;693;p34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5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6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Handling complaints of Sexual Harassment</a:t>
            </a:r>
            <a:endParaRPr/>
          </a:p>
        </p:txBody>
      </p:sp>
      <p:grpSp>
        <p:nvGrpSpPr>
          <p:cNvPr id="699" name="Google Shape;699;p35"/>
          <p:cNvGrpSpPr/>
          <p:nvPr/>
        </p:nvGrpSpPr>
        <p:grpSpPr>
          <a:xfrm>
            <a:off x="552450" y="1866900"/>
            <a:ext cx="3600450" cy="3971925"/>
            <a:chOff x="552450" y="1866900"/>
            <a:chExt cx="3600450" cy="3971925"/>
          </a:xfrm>
        </p:grpSpPr>
        <p:sp>
          <p:nvSpPr>
            <p:cNvPr id="700" name="Google Shape;700;p35"/>
            <p:cNvSpPr/>
            <p:nvPr/>
          </p:nvSpPr>
          <p:spPr>
            <a:xfrm>
              <a:off x="552450" y="1866900"/>
              <a:ext cx="3600450" cy="3971925"/>
            </a:xfrm>
            <a:custGeom>
              <a:rect b="b" l="l" r="r" t="t"/>
              <a:pathLst>
                <a:path extrusionOk="0" h="3971925" w="3600450">
                  <a:moveTo>
                    <a:pt x="3402584" y="0"/>
                  </a:moveTo>
                  <a:lnTo>
                    <a:pt x="197916" y="0"/>
                  </a:lnTo>
                  <a:lnTo>
                    <a:pt x="152535" y="5228"/>
                  </a:lnTo>
                  <a:lnTo>
                    <a:pt x="110876" y="20121"/>
                  </a:lnTo>
                  <a:lnTo>
                    <a:pt x="74128" y="43487"/>
                  </a:lnTo>
                  <a:lnTo>
                    <a:pt x="43479" y="74135"/>
                  </a:lnTo>
                  <a:lnTo>
                    <a:pt x="20116" y="110875"/>
                  </a:lnTo>
                  <a:lnTo>
                    <a:pt x="5226" y="152515"/>
                  </a:lnTo>
                  <a:lnTo>
                    <a:pt x="0" y="197865"/>
                  </a:lnTo>
                  <a:lnTo>
                    <a:pt x="0" y="3774008"/>
                  </a:lnTo>
                  <a:lnTo>
                    <a:pt x="5226" y="3819389"/>
                  </a:lnTo>
                  <a:lnTo>
                    <a:pt x="20116" y="3861048"/>
                  </a:lnTo>
                  <a:lnTo>
                    <a:pt x="43479" y="3897796"/>
                  </a:lnTo>
                  <a:lnTo>
                    <a:pt x="74128" y="3928445"/>
                  </a:lnTo>
                  <a:lnTo>
                    <a:pt x="110876" y="3951808"/>
                  </a:lnTo>
                  <a:lnTo>
                    <a:pt x="152535" y="3966698"/>
                  </a:lnTo>
                  <a:lnTo>
                    <a:pt x="197916" y="3971925"/>
                  </a:lnTo>
                  <a:lnTo>
                    <a:pt x="3402584" y="3971925"/>
                  </a:lnTo>
                  <a:lnTo>
                    <a:pt x="3447934" y="3966698"/>
                  </a:lnTo>
                  <a:lnTo>
                    <a:pt x="3489574" y="3951808"/>
                  </a:lnTo>
                  <a:lnTo>
                    <a:pt x="3526314" y="3928445"/>
                  </a:lnTo>
                  <a:lnTo>
                    <a:pt x="3556962" y="3897796"/>
                  </a:lnTo>
                  <a:lnTo>
                    <a:pt x="3580328" y="3861048"/>
                  </a:lnTo>
                  <a:lnTo>
                    <a:pt x="3595221" y="3819389"/>
                  </a:lnTo>
                  <a:lnTo>
                    <a:pt x="3600450" y="3774008"/>
                  </a:lnTo>
                  <a:lnTo>
                    <a:pt x="3600450" y="197865"/>
                  </a:lnTo>
                  <a:lnTo>
                    <a:pt x="3595221" y="152515"/>
                  </a:lnTo>
                  <a:lnTo>
                    <a:pt x="3580328" y="110875"/>
                  </a:lnTo>
                  <a:lnTo>
                    <a:pt x="3556962" y="74135"/>
                  </a:lnTo>
                  <a:lnTo>
                    <a:pt x="3526314" y="43487"/>
                  </a:lnTo>
                  <a:lnTo>
                    <a:pt x="3489574" y="20121"/>
                  </a:lnTo>
                  <a:lnTo>
                    <a:pt x="3447934" y="5228"/>
                  </a:lnTo>
                  <a:lnTo>
                    <a:pt x="3402584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1" name="Google Shape;701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1525" y="2009711"/>
              <a:ext cx="3157601" cy="728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09725" y="2057336"/>
              <a:ext cx="1471549" cy="728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Google Shape;703;p35"/>
            <p:cNvSpPr/>
            <p:nvPr/>
          </p:nvSpPr>
          <p:spPr>
            <a:xfrm>
              <a:off x="819159" y="2009775"/>
              <a:ext cx="3067050" cy="638175"/>
            </a:xfrm>
            <a:custGeom>
              <a:rect b="b" l="l" r="r" t="t"/>
              <a:pathLst>
                <a:path extrusionOk="0" h="638175" w="3067050">
                  <a:moveTo>
                    <a:pt x="2748016" y="0"/>
                  </a:moveTo>
                  <a:lnTo>
                    <a:pt x="319078" y="0"/>
                  </a:lnTo>
                  <a:lnTo>
                    <a:pt x="271926" y="3460"/>
                  </a:lnTo>
                  <a:lnTo>
                    <a:pt x="226922" y="13511"/>
                  </a:lnTo>
                  <a:lnTo>
                    <a:pt x="184559" y="29660"/>
                  </a:lnTo>
                  <a:lnTo>
                    <a:pt x="145332" y="51413"/>
                  </a:lnTo>
                  <a:lnTo>
                    <a:pt x="109734" y="78277"/>
                  </a:lnTo>
                  <a:lnTo>
                    <a:pt x="78258" y="109758"/>
                  </a:lnTo>
                  <a:lnTo>
                    <a:pt x="51398" y="145363"/>
                  </a:lnTo>
                  <a:lnTo>
                    <a:pt x="29647" y="184599"/>
                  </a:lnTo>
                  <a:lnTo>
                    <a:pt x="13500" y="226970"/>
                  </a:lnTo>
                  <a:lnTo>
                    <a:pt x="3450" y="271986"/>
                  </a:lnTo>
                  <a:lnTo>
                    <a:pt x="0" y="319024"/>
                  </a:lnTo>
                  <a:lnTo>
                    <a:pt x="3450" y="366188"/>
                  </a:lnTo>
                  <a:lnTo>
                    <a:pt x="13527" y="411273"/>
                  </a:lnTo>
                  <a:lnTo>
                    <a:pt x="29674" y="453624"/>
                  </a:lnTo>
                  <a:lnTo>
                    <a:pt x="51422" y="492843"/>
                  </a:lnTo>
                  <a:lnTo>
                    <a:pt x="78278" y="528436"/>
                  </a:lnTo>
                  <a:lnTo>
                    <a:pt x="109749" y="559909"/>
                  </a:lnTo>
                  <a:lnTo>
                    <a:pt x="145343" y="586767"/>
                  </a:lnTo>
                  <a:lnTo>
                    <a:pt x="184566" y="608517"/>
                  </a:lnTo>
                  <a:lnTo>
                    <a:pt x="226925" y="624664"/>
                  </a:lnTo>
                  <a:lnTo>
                    <a:pt x="271927" y="634714"/>
                  </a:lnTo>
                  <a:lnTo>
                    <a:pt x="319078" y="638175"/>
                  </a:lnTo>
                  <a:lnTo>
                    <a:pt x="2747889" y="638175"/>
                  </a:lnTo>
                  <a:lnTo>
                    <a:pt x="2795055" y="634714"/>
                  </a:lnTo>
                  <a:lnTo>
                    <a:pt x="2840071" y="624663"/>
                  </a:lnTo>
                  <a:lnTo>
                    <a:pt x="2882446" y="608514"/>
                  </a:lnTo>
                  <a:lnTo>
                    <a:pt x="2921684" y="586761"/>
                  </a:lnTo>
                  <a:lnTo>
                    <a:pt x="2957293" y="559897"/>
                  </a:lnTo>
                  <a:lnTo>
                    <a:pt x="2988778" y="528416"/>
                  </a:lnTo>
                  <a:lnTo>
                    <a:pt x="3015645" y="492811"/>
                  </a:lnTo>
                  <a:lnTo>
                    <a:pt x="3037398" y="453575"/>
                  </a:lnTo>
                  <a:lnTo>
                    <a:pt x="3053544" y="411204"/>
                  </a:lnTo>
                  <a:lnTo>
                    <a:pt x="3063580" y="366284"/>
                  </a:lnTo>
                  <a:lnTo>
                    <a:pt x="3067040" y="319150"/>
                  </a:lnTo>
                  <a:lnTo>
                    <a:pt x="3063580" y="271986"/>
                  </a:lnTo>
                  <a:lnTo>
                    <a:pt x="3053530" y="226970"/>
                  </a:lnTo>
                  <a:lnTo>
                    <a:pt x="3037382" y="184599"/>
                  </a:lnTo>
                  <a:lnTo>
                    <a:pt x="3015633" y="145363"/>
                  </a:lnTo>
                  <a:lnTo>
                    <a:pt x="2988774" y="109758"/>
                  </a:lnTo>
                  <a:lnTo>
                    <a:pt x="2957302" y="78277"/>
                  </a:lnTo>
                  <a:lnTo>
                    <a:pt x="2921709" y="51413"/>
                  </a:lnTo>
                  <a:lnTo>
                    <a:pt x="2882490" y="29660"/>
                  </a:lnTo>
                  <a:lnTo>
                    <a:pt x="2840139" y="13511"/>
                  </a:lnTo>
                  <a:lnTo>
                    <a:pt x="2795150" y="3460"/>
                  </a:lnTo>
                  <a:lnTo>
                    <a:pt x="2748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4" name="Google Shape;704;p35"/>
          <p:cNvSpPr txBox="1"/>
          <p:nvPr/>
        </p:nvSpPr>
        <p:spPr>
          <a:xfrm>
            <a:off x="677544" y="2118423"/>
            <a:ext cx="3315970" cy="3441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04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7070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0480" rtl="0" algn="ctr">
              <a:lnSpc>
                <a:spcPct val="100000"/>
              </a:lnSpc>
              <a:spcBef>
                <a:spcPts val="215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97815" marR="36195" rtl="0" algn="just">
              <a:lnSpc>
                <a:spcPct val="117857"/>
              </a:lnSpc>
              <a:spcBef>
                <a:spcPts val="77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the Employee for bringing the information to your attention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97815" marR="5080" rtl="0" algn="just">
              <a:lnSpc>
                <a:spcPct val="1006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Check with the Policy/IC Member and validate if this is a situation of Sexual Harassment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97815" marR="88265" rtl="0" algn="l">
              <a:lnSpc>
                <a:spcPct val="100499"/>
              </a:lnSpc>
              <a:spcBef>
                <a:spcPts val="49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Express concern however do not assess or evaluate for right and wrong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97815" marR="92075" rtl="0" algn="l">
              <a:lnSpc>
                <a:spcPct val="117857"/>
              </a:lnSpc>
              <a:spcBef>
                <a:spcPts val="5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 that ‘Your Organization is legally obligated to take action’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5" name="Google Shape;705;p35"/>
          <p:cNvGrpSpPr/>
          <p:nvPr/>
        </p:nvGrpSpPr>
        <p:grpSpPr>
          <a:xfrm>
            <a:off x="2095500" y="1866899"/>
            <a:ext cx="8039100" cy="4381500"/>
            <a:chOff x="2095500" y="1866899"/>
            <a:chExt cx="8039100" cy="4381500"/>
          </a:xfrm>
        </p:grpSpPr>
        <p:sp>
          <p:nvSpPr>
            <p:cNvPr id="706" name="Google Shape;706;p35"/>
            <p:cNvSpPr/>
            <p:nvPr/>
          </p:nvSpPr>
          <p:spPr>
            <a:xfrm>
              <a:off x="2095500" y="1866899"/>
              <a:ext cx="5781675" cy="4381500"/>
            </a:xfrm>
            <a:custGeom>
              <a:rect b="b" l="l" r="r" t="t"/>
              <a:pathLst>
                <a:path extrusionOk="0" h="4381500" w="5781675">
                  <a:moveTo>
                    <a:pt x="514350" y="3914775"/>
                  </a:moveTo>
                  <a:lnTo>
                    <a:pt x="0" y="3914775"/>
                  </a:lnTo>
                  <a:lnTo>
                    <a:pt x="257175" y="4333875"/>
                  </a:lnTo>
                  <a:lnTo>
                    <a:pt x="514350" y="3914775"/>
                  </a:lnTo>
                  <a:close/>
                </a:path>
                <a:path extrusionOk="0" h="4381500" w="5781675">
                  <a:moveTo>
                    <a:pt x="5781675" y="197358"/>
                  </a:moveTo>
                  <a:lnTo>
                    <a:pt x="5776455" y="152120"/>
                  </a:lnTo>
                  <a:lnTo>
                    <a:pt x="5761609" y="110578"/>
                  </a:lnTo>
                  <a:lnTo>
                    <a:pt x="5738304" y="73939"/>
                  </a:lnTo>
                  <a:lnTo>
                    <a:pt x="5707735" y="43370"/>
                  </a:lnTo>
                  <a:lnTo>
                    <a:pt x="5671096" y="20066"/>
                  </a:lnTo>
                  <a:lnTo>
                    <a:pt x="5629554" y="5219"/>
                  </a:lnTo>
                  <a:lnTo>
                    <a:pt x="5584317" y="0"/>
                  </a:lnTo>
                  <a:lnTo>
                    <a:pt x="2388108" y="0"/>
                  </a:lnTo>
                  <a:lnTo>
                    <a:pt x="2342858" y="5219"/>
                  </a:lnTo>
                  <a:lnTo>
                    <a:pt x="2301316" y="20066"/>
                  </a:lnTo>
                  <a:lnTo>
                    <a:pt x="2264676" y="43370"/>
                  </a:lnTo>
                  <a:lnTo>
                    <a:pt x="2234107" y="73939"/>
                  </a:lnTo>
                  <a:lnTo>
                    <a:pt x="2210803" y="110578"/>
                  </a:lnTo>
                  <a:lnTo>
                    <a:pt x="2195957" y="152120"/>
                  </a:lnTo>
                  <a:lnTo>
                    <a:pt x="2190750" y="197358"/>
                  </a:lnTo>
                  <a:lnTo>
                    <a:pt x="2190750" y="3774529"/>
                  </a:lnTo>
                  <a:lnTo>
                    <a:pt x="2195957" y="3819791"/>
                  </a:lnTo>
                  <a:lnTo>
                    <a:pt x="2210803" y="3861346"/>
                  </a:lnTo>
                  <a:lnTo>
                    <a:pt x="2234107" y="3897998"/>
                  </a:lnTo>
                  <a:lnTo>
                    <a:pt x="2264676" y="3928567"/>
                  </a:lnTo>
                  <a:lnTo>
                    <a:pt x="2301316" y="3951871"/>
                  </a:lnTo>
                  <a:lnTo>
                    <a:pt x="2342858" y="3966718"/>
                  </a:lnTo>
                  <a:lnTo>
                    <a:pt x="2388108" y="3971925"/>
                  </a:lnTo>
                  <a:lnTo>
                    <a:pt x="3749268" y="3971925"/>
                  </a:lnTo>
                  <a:lnTo>
                    <a:pt x="4005326" y="4381500"/>
                  </a:lnTo>
                  <a:lnTo>
                    <a:pt x="4261243" y="3971925"/>
                  </a:lnTo>
                  <a:lnTo>
                    <a:pt x="5584317" y="3971925"/>
                  </a:lnTo>
                  <a:lnTo>
                    <a:pt x="5629554" y="3966718"/>
                  </a:lnTo>
                  <a:lnTo>
                    <a:pt x="5671096" y="3951871"/>
                  </a:lnTo>
                  <a:lnTo>
                    <a:pt x="5707735" y="3928567"/>
                  </a:lnTo>
                  <a:lnTo>
                    <a:pt x="5738304" y="3897998"/>
                  </a:lnTo>
                  <a:lnTo>
                    <a:pt x="5761609" y="3861346"/>
                  </a:lnTo>
                  <a:lnTo>
                    <a:pt x="5776455" y="3819791"/>
                  </a:lnTo>
                  <a:lnTo>
                    <a:pt x="5781675" y="3774529"/>
                  </a:lnTo>
                  <a:lnTo>
                    <a:pt x="5781675" y="197358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7" name="Google Shape;707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5800" y="2009711"/>
              <a:ext cx="3167126" cy="728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14950" y="2057336"/>
              <a:ext cx="1528699" cy="728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9" name="Google Shape;709;p35"/>
            <p:cNvSpPr/>
            <p:nvPr/>
          </p:nvSpPr>
          <p:spPr>
            <a:xfrm>
              <a:off x="4543425" y="2009775"/>
              <a:ext cx="3076575" cy="638175"/>
            </a:xfrm>
            <a:custGeom>
              <a:rect b="b" l="l" r="r" t="t"/>
              <a:pathLst>
                <a:path extrusionOk="0" h="638175" w="3076575">
                  <a:moveTo>
                    <a:pt x="2757551" y="0"/>
                  </a:moveTo>
                  <a:lnTo>
                    <a:pt x="319024" y="0"/>
                  </a:lnTo>
                  <a:lnTo>
                    <a:pt x="271890" y="3460"/>
                  </a:lnTo>
                  <a:lnTo>
                    <a:pt x="226901" y="13510"/>
                  </a:lnTo>
                  <a:lnTo>
                    <a:pt x="184550" y="29657"/>
                  </a:lnTo>
                  <a:lnTo>
                    <a:pt x="145331" y="51407"/>
                  </a:lnTo>
                  <a:lnTo>
                    <a:pt x="109738" y="78265"/>
                  </a:lnTo>
                  <a:lnTo>
                    <a:pt x="78265" y="109738"/>
                  </a:lnTo>
                  <a:lnTo>
                    <a:pt x="51407" y="145331"/>
                  </a:lnTo>
                  <a:lnTo>
                    <a:pt x="29657" y="184550"/>
                  </a:lnTo>
                  <a:lnTo>
                    <a:pt x="13510" y="226901"/>
                  </a:lnTo>
                  <a:lnTo>
                    <a:pt x="3460" y="271890"/>
                  </a:lnTo>
                  <a:lnTo>
                    <a:pt x="0" y="319024"/>
                  </a:lnTo>
                  <a:lnTo>
                    <a:pt x="3460" y="366188"/>
                  </a:lnTo>
                  <a:lnTo>
                    <a:pt x="13510" y="411204"/>
                  </a:lnTo>
                  <a:lnTo>
                    <a:pt x="29657" y="453575"/>
                  </a:lnTo>
                  <a:lnTo>
                    <a:pt x="51407" y="492811"/>
                  </a:lnTo>
                  <a:lnTo>
                    <a:pt x="78265" y="528416"/>
                  </a:lnTo>
                  <a:lnTo>
                    <a:pt x="109738" y="559897"/>
                  </a:lnTo>
                  <a:lnTo>
                    <a:pt x="145331" y="586761"/>
                  </a:lnTo>
                  <a:lnTo>
                    <a:pt x="184550" y="608514"/>
                  </a:lnTo>
                  <a:lnTo>
                    <a:pt x="226901" y="624663"/>
                  </a:lnTo>
                  <a:lnTo>
                    <a:pt x="271890" y="634714"/>
                  </a:lnTo>
                  <a:lnTo>
                    <a:pt x="319024" y="638175"/>
                  </a:lnTo>
                  <a:lnTo>
                    <a:pt x="2757551" y="638175"/>
                  </a:lnTo>
                  <a:lnTo>
                    <a:pt x="2804684" y="634714"/>
                  </a:lnTo>
                  <a:lnTo>
                    <a:pt x="2849673" y="624663"/>
                  </a:lnTo>
                  <a:lnTo>
                    <a:pt x="2892024" y="608514"/>
                  </a:lnTo>
                  <a:lnTo>
                    <a:pt x="2931243" y="586761"/>
                  </a:lnTo>
                  <a:lnTo>
                    <a:pt x="2966836" y="559897"/>
                  </a:lnTo>
                  <a:lnTo>
                    <a:pt x="2998309" y="528416"/>
                  </a:lnTo>
                  <a:lnTo>
                    <a:pt x="3025167" y="492811"/>
                  </a:lnTo>
                  <a:lnTo>
                    <a:pt x="3046917" y="453575"/>
                  </a:lnTo>
                  <a:lnTo>
                    <a:pt x="3063064" y="411204"/>
                  </a:lnTo>
                  <a:lnTo>
                    <a:pt x="3073114" y="366188"/>
                  </a:lnTo>
                  <a:lnTo>
                    <a:pt x="3076575" y="319024"/>
                  </a:lnTo>
                  <a:lnTo>
                    <a:pt x="3073114" y="271890"/>
                  </a:lnTo>
                  <a:lnTo>
                    <a:pt x="3063064" y="226901"/>
                  </a:lnTo>
                  <a:lnTo>
                    <a:pt x="3046917" y="184550"/>
                  </a:lnTo>
                  <a:lnTo>
                    <a:pt x="3025167" y="145331"/>
                  </a:lnTo>
                  <a:lnTo>
                    <a:pt x="2998309" y="109738"/>
                  </a:lnTo>
                  <a:lnTo>
                    <a:pt x="2966836" y="78265"/>
                  </a:lnTo>
                  <a:lnTo>
                    <a:pt x="2931243" y="51407"/>
                  </a:lnTo>
                  <a:lnTo>
                    <a:pt x="2892024" y="29657"/>
                  </a:lnTo>
                  <a:lnTo>
                    <a:pt x="2849673" y="13510"/>
                  </a:lnTo>
                  <a:lnTo>
                    <a:pt x="2804684" y="3460"/>
                  </a:lnTo>
                  <a:lnTo>
                    <a:pt x="2757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9620250" y="5810250"/>
              <a:ext cx="514350" cy="419100"/>
            </a:xfrm>
            <a:custGeom>
              <a:rect b="b" l="l" r="r" t="t"/>
              <a:pathLst>
                <a:path extrusionOk="0" h="419100" w="514350">
                  <a:moveTo>
                    <a:pt x="514350" y="0"/>
                  </a:moveTo>
                  <a:lnTo>
                    <a:pt x="0" y="0"/>
                  </a:lnTo>
                  <a:lnTo>
                    <a:pt x="257175" y="41910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35"/>
          <p:cNvSpPr txBox="1"/>
          <p:nvPr/>
        </p:nvSpPr>
        <p:spPr>
          <a:xfrm>
            <a:off x="4372609" y="2118423"/>
            <a:ext cx="3372485" cy="2458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173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7070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49020" rtl="0" algn="l">
              <a:lnSpc>
                <a:spcPct val="100000"/>
              </a:lnSpc>
              <a:spcBef>
                <a:spcPts val="215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285115" lvl="0" marL="297815" marR="5080" rtl="0" algn="l">
              <a:lnSpc>
                <a:spcPct val="117857"/>
              </a:lnSpc>
              <a:spcBef>
                <a:spcPts val="77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Outline the next steps - Reporting to the Internal Committee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5115" lvl="0" marL="297815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Internal Committee and their role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98450" marR="85725" rtl="0" algn="l">
              <a:lnSpc>
                <a:spcPct val="117857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Direct the employee to go through the Policy on Prevention of Sexual Harassment’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2" name="Google Shape;712;p35"/>
          <p:cNvGrpSpPr/>
          <p:nvPr/>
        </p:nvGrpSpPr>
        <p:grpSpPr>
          <a:xfrm>
            <a:off x="8020050" y="1866900"/>
            <a:ext cx="3590925" cy="3971925"/>
            <a:chOff x="8020050" y="1866900"/>
            <a:chExt cx="3590925" cy="3971925"/>
          </a:xfrm>
        </p:grpSpPr>
        <p:sp>
          <p:nvSpPr>
            <p:cNvPr id="713" name="Google Shape;713;p35"/>
            <p:cNvSpPr/>
            <p:nvPr/>
          </p:nvSpPr>
          <p:spPr>
            <a:xfrm>
              <a:off x="8020050" y="1866900"/>
              <a:ext cx="3590925" cy="3971925"/>
            </a:xfrm>
            <a:custGeom>
              <a:rect b="b" l="l" r="r" t="t"/>
              <a:pathLst>
                <a:path extrusionOk="0" h="3971925" w="3590925">
                  <a:moveTo>
                    <a:pt x="3393567" y="0"/>
                  </a:moveTo>
                  <a:lnTo>
                    <a:pt x="197357" y="0"/>
                  </a:lnTo>
                  <a:lnTo>
                    <a:pt x="152115" y="5214"/>
                  </a:lnTo>
                  <a:lnTo>
                    <a:pt x="110578" y="20065"/>
                  </a:lnTo>
                  <a:lnTo>
                    <a:pt x="73933" y="43367"/>
                  </a:lnTo>
                  <a:lnTo>
                    <a:pt x="43367" y="73933"/>
                  </a:lnTo>
                  <a:lnTo>
                    <a:pt x="20065" y="110578"/>
                  </a:lnTo>
                  <a:lnTo>
                    <a:pt x="5214" y="152115"/>
                  </a:lnTo>
                  <a:lnTo>
                    <a:pt x="0" y="197358"/>
                  </a:lnTo>
                  <a:lnTo>
                    <a:pt x="0" y="3774528"/>
                  </a:lnTo>
                  <a:lnTo>
                    <a:pt x="5214" y="3819789"/>
                  </a:lnTo>
                  <a:lnTo>
                    <a:pt x="20065" y="3861337"/>
                  </a:lnTo>
                  <a:lnTo>
                    <a:pt x="43367" y="3897989"/>
                  </a:lnTo>
                  <a:lnTo>
                    <a:pt x="73933" y="3928558"/>
                  </a:lnTo>
                  <a:lnTo>
                    <a:pt x="110578" y="3951861"/>
                  </a:lnTo>
                  <a:lnTo>
                    <a:pt x="152115" y="3966711"/>
                  </a:lnTo>
                  <a:lnTo>
                    <a:pt x="197357" y="3971925"/>
                  </a:lnTo>
                  <a:lnTo>
                    <a:pt x="3393567" y="3971925"/>
                  </a:lnTo>
                  <a:lnTo>
                    <a:pt x="3438809" y="3966711"/>
                  </a:lnTo>
                  <a:lnTo>
                    <a:pt x="3480346" y="3951861"/>
                  </a:lnTo>
                  <a:lnTo>
                    <a:pt x="3516991" y="3928558"/>
                  </a:lnTo>
                  <a:lnTo>
                    <a:pt x="3547557" y="3897989"/>
                  </a:lnTo>
                  <a:lnTo>
                    <a:pt x="3570859" y="3861337"/>
                  </a:lnTo>
                  <a:lnTo>
                    <a:pt x="3585710" y="3819789"/>
                  </a:lnTo>
                  <a:lnTo>
                    <a:pt x="3590925" y="3774528"/>
                  </a:lnTo>
                  <a:lnTo>
                    <a:pt x="3590925" y="197358"/>
                  </a:lnTo>
                  <a:lnTo>
                    <a:pt x="3585710" y="152115"/>
                  </a:lnTo>
                  <a:lnTo>
                    <a:pt x="3570859" y="110578"/>
                  </a:lnTo>
                  <a:lnTo>
                    <a:pt x="3547557" y="73933"/>
                  </a:lnTo>
                  <a:lnTo>
                    <a:pt x="3516991" y="43367"/>
                  </a:lnTo>
                  <a:lnTo>
                    <a:pt x="3480346" y="20065"/>
                  </a:lnTo>
                  <a:lnTo>
                    <a:pt x="3438809" y="5214"/>
                  </a:lnTo>
                  <a:lnTo>
                    <a:pt x="3393567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4" name="Google Shape;714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29600" y="2009711"/>
              <a:ext cx="3167126" cy="728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48750" y="2057336"/>
              <a:ext cx="1528699" cy="728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35"/>
            <p:cNvSpPr/>
            <p:nvPr/>
          </p:nvSpPr>
          <p:spPr>
            <a:xfrm>
              <a:off x="8277225" y="2009775"/>
              <a:ext cx="3076575" cy="638175"/>
            </a:xfrm>
            <a:custGeom>
              <a:rect b="b" l="l" r="r" t="t"/>
              <a:pathLst>
                <a:path extrusionOk="0" h="638175" w="3076575">
                  <a:moveTo>
                    <a:pt x="2757551" y="0"/>
                  </a:moveTo>
                  <a:lnTo>
                    <a:pt x="319024" y="0"/>
                  </a:lnTo>
                  <a:lnTo>
                    <a:pt x="271890" y="3460"/>
                  </a:lnTo>
                  <a:lnTo>
                    <a:pt x="226901" y="13510"/>
                  </a:lnTo>
                  <a:lnTo>
                    <a:pt x="184550" y="29657"/>
                  </a:lnTo>
                  <a:lnTo>
                    <a:pt x="145331" y="51407"/>
                  </a:lnTo>
                  <a:lnTo>
                    <a:pt x="109738" y="78265"/>
                  </a:lnTo>
                  <a:lnTo>
                    <a:pt x="78265" y="109738"/>
                  </a:lnTo>
                  <a:lnTo>
                    <a:pt x="51407" y="145331"/>
                  </a:lnTo>
                  <a:lnTo>
                    <a:pt x="29657" y="184550"/>
                  </a:lnTo>
                  <a:lnTo>
                    <a:pt x="13510" y="226901"/>
                  </a:lnTo>
                  <a:lnTo>
                    <a:pt x="3460" y="271890"/>
                  </a:lnTo>
                  <a:lnTo>
                    <a:pt x="0" y="319024"/>
                  </a:lnTo>
                  <a:lnTo>
                    <a:pt x="3460" y="366188"/>
                  </a:lnTo>
                  <a:lnTo>
                    <a:pt x="13510" y="411204"/>
                  </a:lnTo>
                  <a:lnTo>
                    <a:pt x="29657" y="453575"/>
                  </a:lnTo>
                  <a:lnTo>
                    <a:pt x="51407" y="492811"/>
                  </a:lnTo>
                  <a:lnTo>
                    <a:pt x="78265" y="528416"/>
                  </a:lnTo>
                  <a:lnTo>
                    <a:pt x="109738" y="559897"/>
                  </a:lnTo>
                  <a:lnTo>
                    <a:pt x="145331" y="586761"/>
                  </a:lnTo>
                  <a:lnTo>
                    <a:pt x="184550" y="608514"/>
                  </a:lnTo>
                  <a:lnTo>
                    <a:pt x="226901" y="624663"/>
                  </a:lnTo>
                  <a:lnTo>
                    <a:pt x="271890" y="634714"/>
                  </a:lnTo>
                  <a:lnTo>
                    <a:pt x="319024" y="638175"/>
                  </a:lnTo>
                  <a:lnTo>
                    <a:pt x="2757551" y="638175"/>
                  </a:lnTo>
                  <a:lnTo>
                    <a:pt x="2804684" y="634714"/>
                  </a:lnTo>
                  <a:lnTo>
                    <a:pt x="2849673" y="624663"/>
                  </a:lnTo>
                  <a:lnTo>
                    <a:pt x="2892024" y="608514"/>
                  </a:lnTo>
                  <a:lnTo>
                    <a:pt x="2931243" y="586761"/>
                  </a:lnTo>
                  <a:lnTo>
                    <a:pt x="2966836" y="559897"/>
                  </a:lnTo>
                  <a:lnTo>
                    <a:pt x="2998309" y="528416"/>
                  </a:lnTo>
                  <a:lnTo>
                    <a:pt x="3025167" y="492811"/>
                  </a:lnTo>
                  <a:lnTo>
                    <a:pt x="3046917" y="453575"/>
                  </a:lnTo>
                  <a:lnTo>
                    <a:pt x="3063064" y="411204"/>
                  </a:lnTo>
                  <a:lnTo>
                    <a:pt x="3073114" y="366188"/>
                  </a:lnTo>
                  <a:lnTo>
                    <a:pt x="3076575" y="319024"/>
                  </a:lnTo>
                  <a:lnTo>
                    <a:pt x="3073114" y="271890"/>
                  </a:lnTo>
                  <a:lnTo>
                    <a:pt x="3063064" y="226901"/>
                  </a:lnTo>
                  <a:lnTo>
                    <a:pt x="3046917" y="184550"/>
                  </a:lnTo>
                  <a:lnTo>
                    <a:pt x="3025167" y="145331"/>
                  </a:lnTo>
                  <a:lnTo>
                    <a:pt x="2998309" y="109738"/>
                  </a:lnTo>
                  <a:lnTo>
                    <a:pt x="2966836" y="78265"/>
                  </a:lnTo>
                  <a:lnTo>
                    <a:pt x="2931243" y="51407"/>
                  </a:lnTo>
                  <a:lnTo>
                    <a:pt x="2892024" y="29657"/>
                  </a:lnTo>
                  <a:lnTo>
                    <a:pt x="2849673" y="13510"/>
                  </a:lnTo>
                  <a:lnTo>
                    <a:pt x="2804684" y="3460"/>
                  </a:lnTo>
                  <a:lnTo>
                    <a:pt x="2757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35"/>
          <p:cNvSpPr txBox="1"/>
          <p:nvPr/>
        </p:nvSpPr>
        <p:spPr>
          <a:xfrm>
            <a:off x="8095233" y="2118423"/>
            <a:ext cx="3018790" cy="1819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189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7070"/>
                </a:solidFill>
                <a:latin typeface="Montserrat"/>
                <a:ea typeface="Montserrat"/>
                <a:cs typeface="Montserrat"/>
                <a:sym typeface="Montserrat"/>
              </a:rPr>
              <a:t>STEP 3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64260" rtl="0" algn="l">
              <a:lnSpc>
                <a:spcPct val="100000"/>
              </a:lnSpc>
              <a:spcBef>
                <a:spcPts val="215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REPORT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marR="5080" rtl="0" algn="l">
              <a:lnSpc>
                <a:spcPct val="117857"/>
              </a:lnSpc>
              <a:spcBef>
                <a:spcPts val="77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 the reporting process - Notify the Internal Committee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 the incident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8" name="Google Shape;718;p35"/>
          <p:cNvGrpSpPr/>
          <p:nvPr/>
        </p:nvGrpSpPr>
        <p:grpSpPr>
          <a:xfrm>
            <a:off x="2147951" y="6234112"/>
            <a:ext cx="7915275" cy="457200"/>
            <a:chOff x="2147951" y="6234112"/>
            <a:chExt cx="7915275" cy="457200"/>
          </a:xfrm>
        </p:grpSpPr>
        <p:sp>
          <p:nvSpPr>
            <p:cNvPr id="719" name="Google Shape;719;p35"/>
            <p:cNvSpPr/>
            <p:nvPr/>
          </p:nvSpPr>
          <p:spPr>
            <a:xfrm>
              <a:off x="2147951" y="6234112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0" y="209550"/>
                  </a:moveTo>
                  <a:lnTo>
                    <a:pt x="5529" y="161500"/>
                  </a:lnTo>
                  <a:lnTo>
                    <a:pt x="21282" y="117393"/>
                  </a:lnTo>
                  <a:lnTo>
                    <a:pt x="46006" y="78485"/>
                  </a:lnTo>
                  <a:lnTo>
                    <a:pt x="78448" y="46034"/>
                  </a:lnTo>
                  <a:lnTo>
                    <a:pt x="117354" y="21298"/>
                  </a:lnTo>
                  <a:lnTo>
                    <a:pt x="161472" y="5534"/>
                  </a:lnTo>
                  <a:lnTo>
                    <a:pt x="209550" y="0"/>
                  </a:lnTo>
                  <a:lnTo>
                    <a:pt x="257587" y="5534"/>
                  </a:lnTo>
                  <a:lnTo>
                    <a:pt x="301689" y="21298"/>
                  </a:lnTo>
                  <a:lnTo>
                    <a:pt x="340598" y="46034"/>
                  </a:lnTo>
                  <a:lnTo>
                    <a:pt x="373053" y="78485"/>
                  </a:lnTo>
                  <a:lnTo>
                    <a:pt x="397795" y="117393"/>
                  </a:lnTo>
                  <a:lnTo>
                    <a:pt x="413563" y="161500"/>
                  </a:lnTo>
                  <a:lnTo>
                    <a:pt x="419100" y="209550"/>
                  </a:lnTo>
                  <a:lnTo>
                    <a:pt x="413563" y="257599"/>
                  </a:lnTo>
                  <a:lnTo>
                    <a:pt x="397795" y="301706"/>
                  </a:lnTo>
                  <a:lnTo>
                    <a:pt x="373053" y="340614"/>
                  </a:lnTo>
                  <a:lnTo>
                    <a:pt x="340598" y="373065"/>
                  </a:lnTo>
                  <a:lnTo>
                    <a:pt x="301689" y="397801"/>
                  </a:lnTo>
                  <a:lnTo>
                    <a:pt x="257587" y="413565"/>
                  </a:lnTo>
                  <a:lnTo>
                    <a:pt x="209550" y="419100"/>
                  </a:lnTo>
                  <a:lnTo>
                    <a:pt x="161472" y="413565"/>
                  </a:lnTo>
                  <a:lnTo>
                    <a:pt x="117354" y="397801"/>
                  </a:lnTo>
                  <a:lnTo>
                    <a:pt x="78448" y="373065"/>
                  </a:lnTo>
                  <a:lnTo>
                    <a:pt x="46006" y="340614"/>
                  </a:lnTo>
                  <a:lnTo>
                    <a:pt x="21282" y="301706"/>
                  </a:lnTo>
                  <a:lnTo>
                    <a:pt x="5529" y="257599"/>
                  </a:lnTo>
                  <a:lnTo>
                    <a:pt x="0" y="209550"/>
                  </a:lnTo>
                  <a:close/>
                </a:path>
              </a:pathLst>
            </a:custGeom>
            <a:noFill/>
            <a:ln cap="flat" cmpd="sng" w="254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548001" y="6462712"/>
              <a:ext cx="7098030" cy="27305"/>
            </a:xfrm>
            <a:custGeom>
              <a:rect b="b" l="l" r="r" t="t"/>
              <a:pathLst>
                <a:path extrusionOk="0" h="27304" w="7098030">
                  <a:moveTo>
                    <a:pt x="0" y="0"/>
                  </a:moveTo>
                  <a:lnTo>
                    <a:pt x="3295904" y="26873"/>
                  </a:lnTo>
                </a:path>
                <a:path extrusionOk="0" h="27304" w="7098030">
                  <a:moveTo>
                    <a:pt x="3743325" y="18453"/>
                  </a:moveTo>
                  <a:lnTo>
                    <a:pt x="7097522" y="0"/>
                  </a:lnTo>
                </a:path>
              </a:pathLst>
            </a:custGeom>
            <a:noFill/>
            <a:ln cap="flat" cmpd="sng" w="25400">
              <a:solidFill>
                <a:srgbClr val="009F6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5872226" y="6253162"/>
              <a:ext cx="4191000" cy="438150"/>
            </a:xfrm>
            <a:custGeom>
              <a:rect b="b" l="l" r="r" t="t"/>
              <a:pathLst>
                <a:path extrusionOk="0" h="438150" w="4191000">
                  <a:moveTo>
                    <a:pt x="3771900" y="209550"/>
                  </a:moveTo>
                  <a:lnTo>
                    <a:pt x="3777429" y="161500"/>
                  </a:lnTo>
                  <a:lnTo>
                    <a:pt x="3793182" y="117393"/>
                  </a:lnTo>
                  <a:lnTo>
                    <a:pt x="3817906" y="78485"/>
                  </a:lnTo>
                  <a:lnTo>
                    <a:pt x="3850348" y="46034"/>
                  </a:lnTo>
                  <a:lnTo>
                    <a:pt x="3889254" y="21298"/>
                  </a:lnTo>
                  <a:lnTo>
                    <a:pt x="3933372" y="5534"/>
                  </a:lnTo>
                  <a:lnTo>
                    <a:pt x="3981450" y="0"/>
                  </a:lnTo>
                  <a:lnTo>
                    <a:pt x="4029487" y="5534"/>
                  </a:lnTo>
                  <a:lnTo>
                    <a:pt x="4073589" y="21298"/>
                  </a:lnTo>
                  <a:lnTo>
                    <a:pt x="4112498" y="46034"/>
                  </a:lnTo>
                  <a:lnTo>
                    <a:pt x="4144953" y="78485"/>
                  </a:lnTo>
                  <a:lnTo>
                    <a:pt x="4169695" y="117393"/>
                  </a:lnTo>
                  <a:lnTo>
                    <a:pt x="4185463" y="161500"/>
                  </a:lnTo>
                  <a:lnTo>
                    <a:pt x="4191000" y="209550"/>
                  </a:lnTo>
                  <a:lnTo>
                    <a:pt x="4185463" y="257599"/>
                  </a:lnTo>
                  <a:lnTo>
                    <a:pt x="4169695" y="301706"/>
                  </a:lnTo>
                  <a:lnTo>
                    <a:pt x="4144953" y="340614"/>
                  </a:lnTo>
                  <a:lnTo>
                    <a:pt x="4112498" y="373065"/>
                  </a:lnTo>
                  <a:lnTo>
                    <a:pt x="4073589" y="397801"/>
                  </a:lnTo>
                  <a:lnTo>
                    <a:pt x="4029487" y="413565"/>
                  </a:lnTo>
                  <a:lnTo>
                    <a:pt x="3981450" y="419100"/>
                  </a:lnTo>
                  <a:lnTo>
                    <a:pt x="3933372" y="413565"/>
                  </a:lnTo>
                  <a:lnTo>
                    <a:pt x="3889254" y="397801"/>
                  </a:lnTo>
                  <a:lnTo>
                    <a:pt x="3850348" y="373065"/>
                  </a:lnTo>
                  <a:lnTo>
                    <a:pt x="3817906" y="340614"/>
                  </a:lnTo>
                  <a:lnTo>
                    <a:pt x="3793182" y="301706"/>
                  </a:lnTo>
                  <a:lnTo>
                    <a:pt x="3777429" y="257599"/>
                  </a:lnTo>
                  <a:lnTo>
                    <a:pt x="3771900" y="209550"/>
                  </a:lnTo>
                  <a:close/>
                </a:path>
                <a:path extrusionOk="0" h="438150" w="4191000">
                  <a:moveTo>
                    <a:pt x="0" y="228600"/>
                  </a:moveTo>
                  <a:lnTo>
                    <a:pt x="5529" y="180550"/>
                  </a:lnTo>
                  <a:lnTo>
                    <a:pt x="21282" y="136443"/>
                  </a:lnTo>
                  <a:lnTo>
                    <a:pt x="46006" y="97535"/>
                  </a:lnTo>
                  <a:lnTo>
                    <a:pt x="78448" y="65084"/>
                  </a:lnTo>
                  <a:lnTo>
                    <a:pt x="117354" y="40348"/>
                  </a:lnTo>
                  <a:lnTo>
                    <a:pt x="161472" y="24584"/>
                  </a:lnTo>
                  <a:lnTo>
                    <a:pt x="209550" y="19050"/>
                  </a:lnTo>
                  <a:lnTo>
                    <a:pt x="257587" y="24584"/>
                  </a:lnTo>
                  <a:lnTo>
                    <a:pt x="301689" y="40348"/>
                  </a:lnTo>
                  <a:lnTo>
                    <a:pt x="340598" y="65084"/>
                  </a:lnTo>
                  <a:lnTo>
                    <a:pt x="373053" y="97535"/>
                  </a:lnTo>
                  <a:lnTo>
                    <a:pt x="397795" y="136443"/>
                  </a:lnTo>
                  <a:lnTo>
                    <a:pt x="413563" y="180550"/>
                  </a:lnTo>
                  <a:lnTo>
                    <a:pt x="419100" y="228600"/>
                  </a:lnTo>
                  <a:lnTo>
                    <a:pt x="413563" y="276649"/>
                  </a:lnTo>
                  <a:lnTo>
                    <a:pt x="397795" y="320756"/>
                  </a:lnTo>
                  <a:lnTo>
                    <a:pt x="373053" y="359664"/>
                  </a:lnTo>
                  <a:lnTo>
                    <a:pt x="340598" y="392115"/>
                  </a:lnTo>
                  <a:lnTo>
                    <a:pt x="301689" y="416851"/>
                  </a:lnTo>
                  <a:lnTo>
                    <a:pt x="257587" y="432615"/>
                  </a:lnTo>
                  <a:lnTo>
                    <a:pt x="209550" y="438150"/>
                  </a:lnTo>
                  <a:lnTo>
                    <a:pt x="161472" y="432615"/>
                  </a:lnTo>
                  <a:lnTo>
                    <a:pt x="117354" y="416851"/>
                  </a:lnTo>
                  <a:lnTo>
                    <a:pt x="78448" y="392115"/>
                  </a:lnTo>
                  <a:lnTo>
                    <a:pt x="46006" y="359664"/>
                  </a:lnTo>
                  <a:lnTo>
                    <a:pt x="21282" y="320756"/>
                  </a:lnTo>
                  <a:lnTo>
                    <a:pt x="5529" y="276649"/>
                  </a:lnTo>
                  <a:lnTo>
                    <a:pt x="0" y="228600"/>
                  </a:lnTo>
                  <a:close/>
                </a:path>
              </a:pathLst>
            </a:custGeom>
            <a:noFill/>
            <a:ln cap="flat" cmpd="sng" w="254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35"/>
          <p:cNvSpPr txBox="1"/>
          <p:nvPr/>
        </p:nvSpPr>
        <p:spPr>
          <a:xfrm>
            <a:off x="11300714" y="6428104"/>
            <a:ext cx="19748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35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6"/>
          <p:cNvSpPr txBox="1"/>
          <p:nvPr/>
        </p:nvSpPr>
        <p:spPr>
          <a:xfrm>
            <a:off x="8079740" y="6437782"/>
            <a:ext cx="13906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94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36</a:t>
            </a:r>
            <a:endParaRPr sz="9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9" name="Google Shape;729;p36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graphicFrame>
        <p:nvGraphicFramePr>
          <p:cNvPr id="730" name="Google Shape;730;p36"/>
          <p:cNvGraphicFramePr/>
          <p:nvPr/>
        </p:nvGraphicFramePr>
        <p:xfrm>
          <a:off x="545655" y="19505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{090E4DF3-BCE8-4EC6-BA67-23A0FA42417E}</a:tableStyleId>
              </a:tblPr>
              <a:tblGrid>
                <a:gridCol w="5455275"/>
                <a:gridCol w="5651500"/>
              </a:tblGrid>
              <a:tr h="765175">
                <a:tc>
                  <a:txBody>
                    <a:bodyPr/>
                    <a:lstStyle/>
                    <a:p>
                      <a:pPr indent="0" lvl="0" marL="584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Submission of the complaint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178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F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28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Within 3 months of the last incident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178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F69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584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Notice to the Respondent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02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F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28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Within 7 days of receiving copy of the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6286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complaint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78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FD3"/>
                    </a:solidFill>
                  </a:tcPr>
                </a:tc>
              </a:tr>
              <a:tr h="500375">
                <a:tc>
                  <a:txBody>
                    <a:bodyPr/>
                    <a:lstStyle/>
                    <a:p>
                      <a:pPr indent="0" lvl="0" marL="584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Completion of Inquiry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70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28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Within 90 days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70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B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584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Submission of Report by IC to employer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F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28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Within 10 days of completion of the inquiry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1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FD3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584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Implementation of Recommendation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3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28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Within 60 days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3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EB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584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Appeal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6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F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28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141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Within 90 days of the recommendations</a:t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158750" rtl="0" algn="r">
                        <a:lnSpc>
                          <a:spcPct val="5625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9F9F9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46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FD3"/>
                    </a:solidFill>
                  </a:tcPr>
                </a:tc>
              </a:tr>
            </a:tbl>
          </a:graphicData>
        </a:graphic>
      </p:graphicFrame>
      <p:sp>
        <p:nvSpPr>
          <p:cNvPr id="731" name="Google Shape;731;p36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66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Time-Bound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7"/>
          <p:cNvGrpSpPr/>
          <p:nvPr/>
        </p:nvGrpSpPr>
        <p:grpSpPr>
          <a:xfrm>
            <a:off x="4410595" y="1912975"/>
            <a:ext cx="3148965" cy="2357120"/>
            <a:chOff x="4410595" y="1912975"/>
            <a:chExt cx="3148965" cy="2357120"/>
          </a:xfrm>
        </p:grpSpPr>
        <p:sp>
          <p:nvSpPr>
            <p:cNvPr id="737" name="Google Shape;737;p37">
              <a:hlinkClick r:id="rId3"/>
            </p:cNvPr>
            <p:cNvSpPr/>
            <p:nvPr/>
          </p:nvSpPr>
          <p:spPr>
            <a:xfrm>
              <a:off x="4410595" y="1912975"/>
              <a:ext cx="3148965" cy="2357120"/>
            </a:xfrm>
            <a:custGeom>
              <a:rect b="b" l="l" r="r" t="t"/>
              <a:pathLst>
                <a:path extrusionOk="0" h="2357120" w="3148965">
                  <a:moveTo>
                    <a:pt x="2129955" y="1199108"/>
                  </a:moveTo>
                  <a:lnTo>
                    <a:pt x="1375727" y="711581"/>
                  </a:lnTo>
                  <a:lnTo>
                    <a:pt x="1375727" y="1859483"/>
                  </a:lnTo>
                  <a:lnTo>
                    <a:pt x="1644561" y="1685569"/>
                  </a:lnTo>
                  <a:lnTo>
                    <a:pt x="2129955" y="1199108"/>
                  </a:lnTo>
                  <a:close/>
                </a:path>
                <a:path extrusionOk="0" h="2357120" w="3148965">
                  <a:moveTo>
                    <a:pt x="3148914" y="177901"/>
                  </a:moveTo>
                  <a:lnTo>
                    <a:pt x="1775129" y="177901"/>
                  </a:lnTo>
                  <a:lnTo>
                    <a:pt x="1775129" y="88950"/>
                  </a:lnTo>
                  <a:lnTo>
                    <a:pt x="1768157" y="54343"/>
                  </a:lnTo>
                  <a:lnTo>
                    <a:pt x="1749132" y="26060"/>
                  </a:lnTo>
                  <a:lnTo>
                    <a:pt x="1720913" y="6997"/>
                  </a:lnTo>
                  <a:lnTo>
                    <a:pt x="1686382" y="0"/>
                  </a:lnTo>
                  <a:lnTo>
                    <a:pt x="1651812" y="6997"/>
                  </a:lnTo>
                  <a:lnTo>
                    <a:pt x="1623606" y="26060"/>
                  </a:lnTo>
                  <a:lnTo>
                    <a:pt x="1604594" y="54343"/>
                  </a:lnTo>
                  <a:lnTo>
                    <a:pt x="1597621" y="88950"/>
                  </a:lnTo>
                  <a:lnTo>
                    <a:pt x="1597621" y="177901"/>
                  </a:lnTo>
                  <a:lnTo>
                    <a:pt x="88760" y="177901"/>
                  </a:lnTo>
                  <a:lnTo>
                    <a:pt x="54216" y="184886"/>
                  </a:lnTo>
                  <a:lnTo>
                    <a:pt x="25996" y="203962"/>
                  </a:lnTo>
                  <a:lnTo>
                    <a:pt x="6985" y="232232"/>
                  </a:lnTo>
                  <a:lnTo>
                    <a:pt x="0" y="266852"/>
                  </a:lnTo>
                  <a:lnTo>
                    <a:pt x="6985" y="301485"/>
                  </a:lnTo>
                  <a:lnTo>
                    <a:pt x="25996" y="329755"/>
                  </a:lnTo>
                  <a:lnTo>
                    <a:pt x="54216" y="348805"/>
                  </a:lnTo>
                  <a:lnTo>
                    <a:pt x="88760" y="355790"/>
                  </a:lnTo>
                  <a:lnTo>
                    <a:pt x="177533" y="355790"/>
                  </a:lnTo>
                  <a:lnTo>
                    <a:pt x="177533" y="2179218"/>
                  </a:lnTo>
                  <a:lnTo>
                    <a:pt x="88760" y="2179218"/>
                  </a:lnTo>
                  <a:lnTo>
                    <a:pt x="25996" y="2205278"/>
                  </a:lnTo>
                  <a:lnTo>
                    <a:pt x="0" y="2268169"/>
                  </a:lnTo>
                  <a:lnTo>
                    <a:pt x="6985" y="2302802"/>
                  </a:lnTo>
                  <a:lnTo>
                    <a:pt x="25996" y="2331072"/>
                  </a:lnTo>
                  <a:lnTo>
                    <a:pt x="54216" y="2350122"/>
                  </a:lnTo>
                  <a:lnTo>
                    <a:pt x="88760" y="2357107"/>
                  </a:lnTo>
                  <a:lnTo>
                    <a:pt x="974496" y="2357107"/>
                  </a:lnTo>
                  <a:lnTo>
                    <a:pt x="1240751" y="2090267"/>
                  </a:lnTo>
                  <a:lnTo>
                    <a:pt x="443801" y="2090267"/>
                  </a:lnTo>
                  <a:lnTo>
                    <a:pt x="443801" y="489216"/>
                  </a:lnTo>
                  <a:lnTo>
                    <a:pt x="2838285" y="489216"/>
                  </a:lnTo>
                  <a:lnTo>
                    <a:pt x="3148914" y="177901"/>
                  </a:lnTo>
                  <a:close/>
                </a:path>
              </a:pathLst>
            </a:custGeom>
            <a:solidFill>
              <a:srgbClr val="00D57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8" name="Google Shape;738;p37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43499" y="2476500"/>
              <a:ext cx="1905000" cy="1428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9" name="Google Shape;739;p37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6625">
            <a:spAutoFit/>
          </a:bodyPr>
          <a:lstStyle/>
          <a:p>
            <a:pPr indent="0" lvl="0" marL="433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 Video</a:t>
            </a:r>
            <a:endParaRPr/>
          </a:p>
        </p:txBody>
      </p:sp>
      <p:sp>
        <p:nvSpPr>
          <p:cNvPr id="740" name="Google Shape;740;p37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1" name="Google Shape;741;p37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8"/>
          <p:cNvSpPr/>
          <p:nvPr/>
        </p:nvSpPr>
        <p:spPr>
          <a:xfrm>
            <a:off x="7345998" y="1450073"/>
            <a:ext cx="4176395" cy="4224020"/>
          </a:xfrm>
          <a:custGeom>
            <a:rect b="b" l="l" r="r" t="t"/>
            <a:pathLst>
              <a:path extrusionOk="0" h="4224020" w="4176395">
                <a:moveTo>
                  <a:pt x="2216124" y="1107998"/>
                </a:moveTo>
                <a:lnTo>
                  <a:pt x="2215108" y="1059916"/>
                </a:lnTo>
                <a:lnTo>
                  <a:pt x="2212060" y="1012342"/>
                </a:lnTo>
                <a:lnTo>
                  <a:pt x="2207044" y="965352"/>
                </a:lnTo>
                <a:lnTo>
                  <a:pt x="2200097" y="918959"/>
                </a:lnTo>
                <a:lnTo>
                  <a:pt x="2191245" y="873213"/>
                </a:lnTo>
                <a:lnTo>
                  <a:pt x="2180539" y="828167"/>
                </a:lnTo>
                <a:lnTo>
                  <a:pt x="2168029" y="783856"/>
                </a:lnTo>
                <a:lnTo>
                  <a:pt x="2153755" y="740321"/>
                </a:lnTo>
                <a:lnTo>
                  <a:pt x="2138565" y="699795"/>
                </a:lnTo>
                <a:lnTo>
                  <a:pt x="2120049" y="655726"/>
                </a:lnTo>
                <a:lnTo>
                  <a:pt x="2100707" y="614768"/>
                </a:lnTo>
                <a:lnTo>
                  <a:pt x="2079764" y="574738"/>
                </a:lnTo>
                <a:lnTo>
                  <a:pt x="2057260" y="535698"/>
                </a:lnTo>
                <a:lnTo>
                  <a:pt x="2033231" y="497674"/>
                </a:lnTo>
                <a:lnTo>
                  <a:pt x="2007717" y="460717"/>
                </a:lnTo>
                <a:lnTo>
                  <a:pt x="1980780" y="424878"/>
                </a:lnTo>
                <a:lnTo>
                  <a:pt x="1952434" y="390169"/>
                </a:lnTo>
                <a:lnTo>
                  <a:pt x="1922741" y="356654"/>
                </a:lnTo>
                <a:lnTo>
                  <a:pt x="1891728" y="324383"/>
                </a:lnTo>
                <a:lnTo>
                  <a:pt x="1859445" y="293370"/>
                </a:lnTo>
                <a:lnTo>
                  <a:pt x="1825929" y="263677"/>
                </a:lnTo>
                <a:lnTo>
                  <a:pt x="1791233" y="235331"/>
                </a:lnTo>
                <a:lnTo>
                  <a:pt x="1755381" y="208394"/>
                </a:lnTo>
                <a:lnTo>
                  <a:pt x="1718424" y="182880"/>
                </a:lnTo>
                <a:lnTo>
                  <a:pt x="1680400" y="158864"/>
                </a:lnTo>
                <a:lnTo>
                  <a:pt x="1641348" y="136347"/>
                </a:lnTo>
                <a:lnTo>
                  <a:pt x="1601330" y="115404"/>
                </a:lnTo>
                <a:lnTo>
                  <a:pt x="1560360" y="96075"/>
                </a:lnTo>
                <a:lnTo>
                  <a:pt x="1518488" y="78371"/>
                </a:lnTo>
                <a:lnTo>
                  <a:pt x="1475765" y="62369"/>
                </a:lnTo>
                <a:lnTo>
                  <a:pt x="1432229" y="48082"/>
                </a:lnTo>
                <a:lnTo>
                  <a:pt x="1399654" y="38900"/>
                </a:lnTo>
                <a:lnTo>
                  <a:pt x="1399654" y="1749475"/>
                </a:lnTo>
                <a:lnTo>
                  <a:pt x="1399654" y="1924431"/>
                </a:lnTo>
                <a:lnTo>
                  <a:pt x="816470" y="1924431"/>
                </a:lnTo>
                <a:lnTo>
                  <a:pt x="816470" y="1749475"/>
                </a:lnTo>
                <a:lnTo>
                  <a:pt x="1020584" y="1749475"/>
                </a:lnTo>
                <a:lnTo>
                  <a:pt x="1020584" y="874737"/>
                </a:lnTo>
                <a:lnTo>
                  <a:pt x="845629" y="874737"/>
                </a:lnTo>
                <a:lnTo>
                  <a:pt x="845629" y="699782"/>
                </a:lnTo>
                <a:lnTo>
                  <a:pt x="1195539" y="699795"/>
                </a:lnTo>
                <a:lnTo>
                  <a:pt x="1195539" y="1749475"/>
                </a:lnTo>
                <a:lnTo>
                  <a:pt x="1399654" y="1749475"/>
                </a:lnTo>
                <a:lnTo>
                  <a:pt x="1399654" y="38900"/>
                </a:lnTo>
                <a:lnTo>
                  <a:pt x="1387906" y="35572"/>
                </a:lnTo>
                <a:lnTo>
                  <a:pt x="1342859" y="24879"/>
                </a:lnTo>
                <a:lnTo>
                  <a:pt x="1297114" y="16027"/>
                </a:lnTo>
                <a:lnTo>
                  <a:pt x="1250721" y="9080"/>
                </a:lnTo>
                <a:lnTo>
                  <a:pt x="1203731" y="4064"/>
                </a:lnTo>
                <a:lnTo>
                  <a:pt x="1195539" y="3543"/>
                </a:lnTo>
                <a:lnTo>
                  <a:pt x="1195539" y="437362"/>
                </a:lnTo>
                <a:lnTo>
                  <a:pt x="1188212" y="483882"/>
                </a:lnTo>
                <a:lnTo>
                  <a:pt x="1167739" y="523951"/>
                </a:lnTo>
                <a:lnTo>
                  <a:pt x="1136332" y="555345"/>
                </a:lnTo>
                <a:lnTo>
                  <a:pt x="1096264" y="575830"/>
                </a:lnTo>
                <a:lnTo>
                  <a:pt x="1049743" y="583158"/>
                </a:lnTo>
                <a:lnTo>
                  <a:pt x="1003223" y="575830"/>
                </a:lnTo>
                <a:lnTo>
                  <a:pt x="963155" y="555345"/>
                </a:lnTo>
                <a:lnTo>
                  <a:pt x="931748" y="523951"/>
                </a:lnTo>
                <a:lnTo>
                  <a:pt x="911275" y="483882"/>
                </a:lnTo>
                <a:lnTo>
                  <a:pt x="903947" y="437362"/>
                </a:lnTo>
                <a:lnTo>
                  <a:pt x="911275" y="390855"/>
                </a:lnTo>
                <a:lnTo>
                  <a:pt x="931748" y="350774"/>
                </a:lnTo>
                <a:lnTo>
                  <a:pt x="963155" y="319379"/>
                </a:lnTo>
                <a:lnTo>
                  <a:pt x="1003223" y="298894"/>
                </a:lnTo>
                <a:lnTo>
                  <a:pt x="1049743" y="291579"/>
                </a:lnTo>
                <a:lnTo>
                  <a:pt x="1096264" y="298894"/>
                </a:lnTo>
                <a:lnTo>
                  <a:pt x="1136332" y="319379"/>
                </a:lnTo>
                <a:lnTo>
                  <a:pt x="1167739" y="350774"/>
                </a:lnTo>
                <a:lnTo>
                  <a:pt x="1188212" y="390855"/>
                </a:lnTo>
                <a:lnTo>
                  <a:pt x="1195539" y="437362"/>
                </a:lnTo>
                <a:lnTo>
                  <a:pt x="1195539" y="3543"/>
                </a:lnTo>
                <a:lnTo>
                  <a:pt x="1156157" y="1016"/>
                </a:lnTo>
                <a:lnTo>
                  <a:pt x="1108062" y="0"/>
                </a:lnTo>
                <a:lnTo>
                  <a:pt x="1059967" y="1016"/>
                </a:lnTo>
                <a:lnTo>
                  <a:pt x="1012405" y="4064"/>
                </a:lnTo>
                <a:lnTo>
                  <a:pt x="965403" y="9080"/>
                </a:lnTo>
                <a:lnTo>
                  <a:pt x="919010" y="16027"/>
                </a:lnTo>
                <a:lnTo>
                  <a:pt x="873264" y="24879"/>
                </a:lnTo>
                <a:lnTo>
                  <a:pt x="828217" y="35572"/>
                </a:lnTo>
                <a:lnTo>
                  <a:pt x="783907" y="48082"/>
                </a:lnTo>
                <a:lnTo>
                  <a:pt x="740359" y="62369"/>
                </a:lnTo>
                <a:lnTo>
                  <a:pt x="697636" y="78371"/>
                </a:lnTo>
                <a:lnTo>
                  <a:pt x="655764" y="96075"/>
                </a:lnTo>
                <a:lnTo>
                  <a:pt x="614807" y="115404"/>
                </a:lnTo>
                <a:lnTo>
                  <a:pt x="574776" y="136347"/>
                </a:lnTo>
                <a:lnTo>
                  <a:pt x="535724" y="158864"/>
                </a:lnTo>
                <a:lnTo>
                  <a:pt x="497700" y="182880"/>
                </a:lnTo>
                <a:lnTo>
                  <a:pt x="460743" y="208394"/>
                </a:lnTo>
                <a:lnTo>
                  <a:pt x="424891" y="235331"/>
                </a:lnTo>
                <a:lnTo>
                  <a:pt x="390194" y="263677"/>
                </a:lnTo>
                <a:lnTo>
                  <a:pt x="356679" y="293370"/>
                </a:lnTo>
                <a:lnTo>
                  <a:pt x="324396" y="324383"/>
                </a:lnTo>
                <a:lnTo>
                  <a:pt x="293382" y="356654"/>
                </a:lnTo>
                <a:lnTo>
                  <a:pt x="263690" y="390169"/>
                </a:lnTo>
                <a:lnTo>
                  <a:pt x="235343" y="424878"/>
                </a:lnTo>
                <a:lnTo>
                  <a:pt x="208407" y="460717"/>
                </a:lnTo>
                <a:lnTo>
                  <a:pt x="182892" y="497674"/>
                </a:lnTo>
                <a:lnTo>
                  <a:pt x="158864" y="535698"/>
                </a:lnTo>
                <a:lnTo>
                  <a:pt x="136359" y="574738"/>
                </a:lnTo>
                <a:lnTo>
                  <a:pt x="115417" y="614768"/>
                </a:lnTo>
                <a:lnTo>
                  <a:pt x="96075" y="655726"/>
                </a:lnTo>
                <a:lnTo>
                  <a:pt x="78384" y="697598"/>
                </a:lnTo>
                <a:lnTo>
                  <a:pt x="62369" y="740321"/>
                </a:lnTo>
                <a:lnTo>
                  <a:pt x="48094" y="783856"/>
                </a:lnTo>
                <a:lnTo>
                  <a:pt x="35572" y="828167"/>
                </a:lnTo>
                <a:lnTo>
                  <a:pt x="24879" y="873213"/>
                </a:lnTo>
                <a:lnTo>
                  <a:pt x="16027" y="918959"/>
                </a:lnTo>
                <a:lnTo>
                  <a:pt x="9080" y="965352"/>
                </a:lnTo>
                <a:lnTo>
                  <a:pt x="4064" y="1012342"/>
                </a:lnTo>
                <a:lnTo>
                  <a:pt x="1016" y="1059916"/>
                </a:lnTo>
                <a:lnTo>
                  <a:pt x="0" y="1107998"/>
                </a:lnTo>
                <a:lnTo>
                  <a:pt x="1016" y="1156093"/>
                </a:lnTo>
                <a:lnTo>
                  <a:pt x="4064" y="1203655"/>
                </a:lnTo>
                <a:lnTo>
                  <a:pt x="9080" y="1250657"/>
                </a:lnTo>
                <a:lnTo>
                  <a:pt x="16027" y="1297051"/>
                </a:lnTo>
                <a:lnTo>
                  <a:pt x="24879" y="1342783"/>
                </a:lnTo>
                <a:lnTo>
                  <a:pt x="35572" y="1387830"/>
                </a:lnTo>
                <a:lnTo>
                  <a:pt x="48094" y="1432140"/>
                </a:lnTo>
                <a:lnTo>
                  <a:pt x="62369" y="1475689"/>
                </a:lnTo>
                <a:lnTo>
                  <a:pt x="78384" y="1518412"/>
                </a:lnTo>
                <a:lnTo>
                  <a:pt x="96075" y="1560271"/>
                </a:lnTo>
                <a:lnTo>
                  <a:pt x="115417" y="1601241"/>
                </a:lnTo>
                <a:lnTo>
                  <a:pt x="136359" y="1641271"/>
                </a:lnTo>
                <a:lnTo>
                  <a:pt x="158864" y="1680311"/>
                </a:lnTo>
                <a:lnTo>
                  <a:pt x="182892" y="1718335"/>
                </a:lnTo>
                <a:lnTo>
                  <a:pt x="208407" y="1755279"/>
                </a:lnTo>
                <a:lnTo>
                  <a:pt x="235343" y="1791131"/>
                </a:lnTo>
                <a:lnTo>
                  <a:pt x="263690" y="1825828"/>
                </a:lnTo>
                <a:lnTo>
                  <a:pt x="293382" y="1859343"/>
                </a:lnTo>
                <a:lnTo>
                  <a:pt x="324396" y="1891626"/>
                </a:lnTo>
                <a:lnTo>
                  <a:pt x="356679" y="1922640"/>
                </a:lnTo>
                <a:lnTo>
                  <a:pt x="390194" y="1952332"/>
                </a:lnTo>
                <a:lnTo>
                  <a:pt x="424903" y="1980666"/>
                </a:lnTo>
                <a:lnTo>
                  <a:pt x="460743" y="2007616"/>
                </a:lnTo>
                <a:lnTo>
                  <a:pt x="497700" y="2033117"/>
                </a:lnTo>
                <a:lnTo>
                  <a:pt x="535724" y="2057146"/>
                </a:lnTo>
                <a:lnTo>
                  <a:pt x="574776" y="2079650"/>
                </a:lnTo>
                <a:lnTo>
                  <a:pt x="614807" y="2100592"/>
                </a:lnTo>
                <a:lnTo>
                  <a:pt x="655764" y="2119934"/>
                </a:lnTo>
                <a:lnTo>
                  <a:pt x="697636" y="2137638"/>
                </a:lnTo>
                <a:lnTo>
                  <a:pt x="740359" y="2153640"/>
                </a:lnTo>
                <a:lnTo>
                  <a:pt x="783907" y="2167915"/>
                </a:lnTo>
                <a:lnTo>
                  <a:pt x="828217" y="2180437"/>
                </a:lnTo>
                <a:lnTo>
                  <a:pt x="873264" y="2191131"/>
                </a:lnTo>
                <a:lnTo>
                  <a:pt x="919010" y="2199983"/>
                </a:lnTo>
                <a:lnTo>
                  <a:pt x="965403" y="2206929"/>
                </a:lnTo>
                <a:lnTo>
                  <a:pt x="1012405" y="2211946"/>
                </a:lnTo>
                <a:lnTo>
                  <a:pt x="1059967" y="2214994"/>
                </a:lnTo>
                <a:lnTo>
                  <a:pt x="1108062" y="2216010"/>
                </a:lnTo>
                <a:lnTo>
                  <a:pt x="1156157" y="2214994"/>
                </a:lnTo>
                <a:lnTo>
                  <a:pt x="1203731" y="2211946"/>
                </a:lnTo>
                <a:lnTo>
                  <a:pt x="1250734" y="2206929"/>
                </a:lnTo>
                <a:lnTo>
                  <a:pt x="1297114" y="2199983"/>
                </a:lnTo>
                <a:lnTo>
                  <a:pt x="1342859" y="2191131"/>
                </a:lnTo>
                <a:lnTo>
                  <a:pt x="1387906" y="2180437"/>
                </a:lnTo>
                <a:lnTo>
                  <a:pt x="1432229" y="2167915"/>
                </a:lnTo>
                <a:lnTo>
                  <a:pt x="1475765" y="2153640"/>
                </a:lnTo>
                <a:lnTo>
                  <a:pt x="1518488" y="2137638"/>
                </a:lnTo>
                <a:lnTo>
                  <a:pt x="1560360" y="2119934"/>
                </a:lnTo>
                <a:lnTo>
                  <a:pt x="1601330" y="2100592"/>
                </a:lnTo>
                <a:lnTo>
                  <a:pt x="1641360" y="2079650"/>
                </a:lnTo>
                <a:lnTo>
                  <a:pt x="1680400" y="2057146"/>
                </a:lnTo>
                <a:lnTo>
                  <a:pt x="1718424" y="2033117"/>
                </a:lnTo>
                <a:lnTo>
                  <a:pt x="1755381" y="2007616"/>
                </a:lnTo>
                <a:lnTo>
                  <a:pt x="1791233" y="1980666"/>
                </a:lnTo>
                <a:lnTo>
                  <a:pt x="1825929" y="1952332"/>
                </a:lnTo>
                <a:lnTo>
                  <a:pt x="1857425" y="1924431"/>
                </a:lnTo>
                <a:lnTo>
                  <a:pt x="1891728" y="1891626"/>
                </a:lnTo>
                <a:lnTo>
                  <a:pt x="1922741" y="1859343"/>
                </a:lnTo>
                <a:lnTo>
                  <a:pt x="1952434" y="1825840"/>
                </a:lnTo>
                <a:lnTo>
                  <a:pt x="1980780" y="1791131"/>
                </a:lnTo>
                <a:lnTo>
                  <a:pt x="2007717" y="1755279"/>
                </a:lnTo>
                <a:lnTo>
                  <a:pt x="2033231" y="1718335"/>
                </a:lnTo>
                <a:lnTo>
                  <a:pt x="2057260" y="1680311"/>
                </a:lnTo>
                <a:lnTo>
                  <a:pt x="2079764" y="1641271"/>
                </a:lnTo>
                <a:lnTo>
                  <a:pt x="2100707" y="1601241"/>
                </a:lnTo>
                <a:lnTo>
                  <a:pt x="2120049" y="1560271"/>
                </a:lnTo>
                <a:lnTo>
                  <a:pt x="2137740" y="1518412"/>
                </a:lnTo>
                <a:lnTo>
                  <a:pt x="2153755" y="1475689"/>
                </a:lnTo>
                <a:lnTo>
                  <a:pt x="2168029" y="1432140"/>
                </a:lnTo>
                <a:lnTo>
                  <a:pt x="2180539" y="1387830"/>
                </a:lnTo>
                <a:lnTo>
                  <a:pt x="2191245" y="1342783"/>
                </a:lnTo>
                <a:lnTo>
                  <a:pt x="2200097" y="1297051"/>
                </a:lnTo>
                <a:lnTo>
                  <a:pt x="2207044" y="1250657"/>
                </a:lnTo>
                <a:lnTo>
                  <a:pt x="2212060" y="1203655"/>
                </a:lnTo>
                <a:lnTo>
                  <a:pt x="2215108" y="1156093"/>
                </a:lnTo>
                <a:lnTo>
                  <a:pt x="2216124" y="1107998"/>
                </a:lnTo>
                <a:close/>
              </a:path>
              <a:path extrusionOk="0" h="4224020" w="4176395">
                <a:moveTo>
                  <a:pt x="4176064" y="3118675"/>
                </a:moveTo>
                <a:lnTo>
                  <a:pt x="4175061" y="3067875"/>
                </a:lnTo>
                <a:lnTo>
                  <a:pt x="4172026" y="3017075"/>
                </a:lnTo>
                <a:lnTo>
                  <a:pt x="4167009" y="2978975"/>
                </a:lnTo>
                <a:lnTo>
                  <a:pt x="4160050" y="2928175"/>
                </a:lnTo>
                <a:lnTo>
                  <a:pt x="4151198" y="2877375"/>
                </a:lnTo>
                <a:lnTo>
                  <a:pt x="4140479" y="2839275"/>
                </a:lnTo>
                <a:lnTo>
                  <a:pt x="4127957" y="2788475"/>
                </a:lnTo>
                <a:lnTo>
                  <a:pt x="4113644" y="2750375"/>
                </a:lnTo>
                <a:lnTo>
                  <a:pt x="4097604" y="2712275"/>
                </a:lnTo>
                <a:lnTo>
                  <a:pt x="4079875" y="2661475"/>
                </a:lnTo>
                <a:lnTo>
                  <a:pt x="4060494" y="2623375"/>
                </a:lnTo>
                <a:lnTo>
                  <a:pt x="4039501" y="2585275"/>
                </a:lnTo>
                <a:lnTo>
                  <a:pt x="4016946" y="2547175"/>
                </a:lnTo>
                <a:lnTo>
                  <a:pt x="3992867" y="2509075"/>
                </a:lnTo>
                <a:lnTo>
                  <a:pt x="3967302" y="2470975"/>
                </a:lnTo>
                <a:lnTo>
                  <a:pt x="3940302" y="2432875"/>
                </a:lnTo>
                <a:lnTo>
                  <a:pt x="3911892" y="2394775"/>
                </a:lnTo>
                <a:lnTo>
                  <a:pt x="3882136" y="2369375"/>
                </a:lnTo>
                <a:lnTo>
                  <a:pt x="3851059" y="2331275"/>
                </a:lnTo>
                <a:lnTo>
                  <a:pt x="3818699" y="2305875"/>
                </a:lnTo>
                <a:lnTo>
                  <a:pt x="3785108" y="2267775"/>
                </a:lnTo>
                <a:lnTo>
                  <a:pt x="3750335" y="2242375"/>
                </a:lnTo>
                <a:lnTo>
                  <a:pt x="3714407" y="2216975"/>
                </a:lnTo>
                <a:lnTo>
                  <a:pt x="3677361" y="2191575"/>
                </a:lnTo>
                <a:lnTo>
                  <a:pt x="3639261" y="2166175"/>
                </a:lnTo>
                <a:lnTo>
                  <a:pt x="3600132" y="2140775"/>
                </a:lnTo>
                <a:lnTo>
                  <a:pt x="3560026" y="2128075"/>
                </a:lnTo>
                <a:lnTo>
                  <a:pt x="3518966" y="2102675"/>
                </a:lnTo>
                <a:lnTo>
                  <a:pt x="3477018" y="2089975"/>
                </a:lnTo>
                <a:lnTo>
                  <a:pt x="3475380" y="2089010"/>
                </a:lnTo>
                <a:lnTo>
                  <a:pt x="3475380" y="2851975"/>
                </a:lnTo>
                <a:lnTo>
                  <a:pt x="3472751" y="2902775"/>
                </a:lnTo>
                <a:lnTo>
                  <a:pt x="3464941" y="2953575"/>
                </a:lnTo>
                <a:lnTo>
                  <a:pt x="3452177" y="2991675"/>
                </a:lnTo>
                <a:lnTo>
                  <a:pt x="3434651" y="3029775"/>
                </a:lnTo>
                <a:lnTo>
                  <a:pt x="3412591" y="3080575"/>
                </a:lnTo>
                <a:lnTo>
                  <a:pt x="3386201" y="3118675"/>
                </a:lnTo>
                <a:lnTo>
                  <a:pt x="3355695" y="3144075"/>
                </a:lnTo>
                <a:lnTo>
                  <a:pt x="3321278" y="3182175"/>
                </a:lnTo>
                <a:lnTo>
                  <a:pt x="3283178" y="3207575"/>
                </a:lnTo>
                <a:lnTo>
                  <a:pt x="3245840" y="3232975"/>
                </a:lnTo>
                <a:lnTo>
                  <a:pt x="3214090" y="3258375"/>
                </a:lnTo>
                <a:lnTo>
                  <a:pt x="3189554" y="3294773"/>
                </a:lnTo>
                <a:lnTo>
                  <a:pt x="3189554" y="3677475"/>
                </a:lnTo>
                <a:lnTo>
                  <a:pt x="3188957" y="3677475"/>
                </a:lnTo>
                <a:lnTo>
                  <a:pt x="3179838" y="3715575"/>
                </a:lnTo>
                <a:lnTo>
                  <a:pt x="3153867" y="3753675"/>
                </a:lnTo>
                <a:lnTo>
                  <a:pt x="3115462" y="3779075"/>
                </a:lnTo>
                <a:lnTo>
                  <a:pt x="3104121" y="3791775"/>
                </a:lnTo>
                <a:lnTo>
                  <a:pt x="3044545" y="3791775"/>
                </a:lnTo>
                <a:lnTo>
                  <a:pt x="3021787" y="3779075"/>
                </a:lnTo>
                <a:lnTo>
                  <a:pt x="3000806" y="3766375"/>
                </a:lnTo>
                <a:lnTo>
                  <a:pt x="2982239" y="3753675"/>
                </a:lnTo>
                <a:lnTo>
                  <a:pt x="2974390" y="3753675"/>
                </a:lnTo>
                <a:lnTo>
                  <a:pt x="2956217" y="3715575"/>
                </a:lnTo>
                <a:lnTo>
                  <a:pt x="2947276" y="3677475"/>
                </a:lnTo>
                <a:lnTo>
                  <a:pt x="2946743" y="3677475"/>
                </a:lnTo>
                <a:lnTo>
                  <a:pt x="2955887" y="3626675"/>
                </a:lnTo>
                <a:lnTo>
                  <a:pt x="2982239" y="3588575"/>
                </a:lnTo>
                <a:lnTo>
                  <a:pt x="3022346" y="3563175"/>
                </a:lnTo>
                <a:lnTo>
                  <a:pt x="3067977" y="3550475"/>
                </a:lnTo>
                <a:lnTo>
                  <a:pt x="3113633" y="3563175"/>
                </a:lnTo>
                <a:lnTo>
                  <a:pt x="3153854" y="3588575"/>
                </a:lnTo>
                <a:lnTo>
                  <a:pt x="3161906" y="3588575"/>
                </a:lnTo>
                <a:lnTo>
                  <a:pt x="3180029" y="3626675"/>
                </a:lnTo>
                <a:lnTo>
                  <a:pt x="3188970" y="3664775"/>
                </a:lnTo>
                <a:lnTo>
                  <a:pt x="3189554" y="3677475"/>
                </a:lnTo>
                <a:lnTo>
                  <a:pt x="3189554" y="3294773"/>
                </a:lnTo>
                <a:lnTo>
                  <a:pt x="3188398" y="3296475"/>
                </a:lnTo>
                <a:lnTo>
                  <a:pt x="3169272" y="3347275"/>
                </a:lnTo>
                <a:lnTo>
                  <a:pt x="3157194" y="3385375"/>
                </a:lnTo>
                <a:lnTo>
                  <a:pt x="3152648" y="3436175"/>
                </a:lnTo>
                <a:lnTo>
                  <a:pt x="2977096" y="3436175"/>
                </a:lnTo>
                <a:lnTo>
                  <a:pt x="2980347" y="3385375"/>
                </a:lnTo>
                <a:lnTo>
                  <a:pt x="2989237" y="3334575"/>
                </a:lnTo>
                <a:lnTo>
                  <a:pt x="3003537" y="3283775"/>
                </a:lnTo>
                <a:lnTo>
                  <a:pt x="3023006" y="3232975"/>
                </a:lnTo>
                <a:lnTo>
                  <a:pt x="3047415" y="3194875"/>
                </a:lnTo>
                <a:lnTo>
                  <a:pt x="3076511" y="3156775"/>
                </a:lnTo>
                <a:lnTo>
                  <a:pt x="3110077" y="3118675"/>
                </a:lnTo>
                <a:lnTo>
                  <a:pt x="3147872" y="3080575"/>
                </a:lnTo>
                <a:lnTo>
                  <a:pt x="3189668" y="3055175"/>
                </a:lnTo>
                <a:lnTo>
                  <a:pt x="3227260" y="3029775"/>
                </a:lnTo>
                <a:lnTo>
                  <a:pt x="3257359" y="2991675"/>
                </a:lnTo>
                <a:lnTo>
                  <a:pt x="3279673" y="2953575"/>
                </a:lnTo>
                <a:lnTo>
                  <a:pt x="3293897" y="2915475"/>
                </a:lnTo>
                <a:lnTo>
                  <a:pt x="3299739" y="2864675"/>
                </a:lnTo>
                <a:lnTo>
                  <a:pt x="3299028" y="2851975"/>
                </a:lnTo>
                <a:lnTo>
                  <a:pt x="3296894" y="2813875"/>
                </a:lnTo>
                <a:lnTo>
                  <a:pt x="3285083" y="2775775"/>
                </a:lnTo>
                <a:lnTo>
                  <a:pt x="3263976" y="2737675"/>
                </a:lnTo>
                <a:lnTo>
                  <a:pt x="3234779" y="2699575"/>
                </a:lnTo>
                <a:lnTo>
                  <a:pt x="3199752" y="2661475"/>
                </a:lnTo>
                <a:lnTo>
                  <a:pt x="3160204" y="2636075"/>
                </a:lnTo>
                <a:lnTo>
                  <a:pt x="3117418" y="2623375"/>
                </a:lnTo>
                <a:lnTo>
                  <a:pt x="3027400" y="2623375"/>
                </a:lnTo>
                <a:lnTo>
                  <a:pt x="2982760" y="2636075"/>
                </a:lnTo>
                <a:lnTo>
                  <a:pt x="2940113" y="2661475"/>
                </a:lnTo>
                <a:lnTo>
                  <a:pt x="2902318" y="2686875"/>
                </a:lnTo>
                <a:lnTo>
                  <a:pt x="2871686" y="2724975"/>
                </a:lnTo>
                <a:lnTo>
                  <a:pt x="2848953" y="2763075"/>
                </a:lnTo>
                <a:lnTo>
                  <a:pt x="2834805" y="2813875"/>
                </a:lnTo>
                <a:lnTo>
                  <a:pt x="2829941" y="2851975"/>
                </a:lnTo>
                <a:lnTo>
                  <a:pt x="2654389" y="2851975"/>
                </a:lnTo>
                <a:lnTo>
                  <a:pt x="2657132" y="2813875"/>
                </a:lnTo>
                <a:lnTo>
                  <a:pt x="2665196" y="2763075"/>
                </a:lnTo>
                <a:lnTo>
                  <a:pt x="2678277" y="2724975"/>
                </a:lnTo>
                <a:lnTo>
                  <a:pt x="2696045" y="2674175"/>
                </a:lnTo>
                <a:lnTo>
                  <a:pt x="2718219" y="2636075"/>
                </a:lnTo>
                <a:lnTo>
                  <a:pt x="2744482" y="2597975"/>
                </a:lnTo>
                <a:lnTo>
                  <a:pt x="2774518" y="2572575"/>
                </a:lnTo>
                <a:lnTo>
                  <a:pt x="2808020" y="2534475"/>
                </a:lnTo>
                <a:lnTo>
                  <a:pt x="2844698" y="2509075"/>
                </a:lnTo>
                <a:lnTo>
                  <a:pt x="2884233" y="2483675"/>
                </a:lnTo>
                <a:lnTo>
                  <a:pt x="2926308" y="2470975"/>
                </a:lnTo>
                <a:lnTo>
                  <a:pt x="2970619" y="2458275"/>
                </a:lnTo>
                <a:lnTo>
                  <a:pt x="3016872" y="2445575"/>
                </a:lnTo>
                <a:lnTo>
                  <a:pt x="3112617" y="2445575"/>
                </a:lnTo>
                <a:lnTo>
                  <a:pt x="3158871" y="2458275"/>
                </a:lnTo>
                <a:lnTo>
                  <a:pt x="3203194" y="2470975"/>
                </a:lnTo>
                <a:lnTo>
                  <a:pt x="3245281" y="2483675"/>
                </a:lnTo>
                <a:lnTo>
                  <a:pt x="3284829" y="2509075"/>
                </a:lnTo>
                <a:lnTo>
                  <a:pt x="3321520" y="2534475"/>
                </a:lnTo>
                <a:lnTo>
                  <a:pt x="3355048" y="2572575"/>
                </a:lnTo>
                <a:lnTo>
                  <a:pt x="3385108" y="2597975"/>
                </a:lnTo>
                <a:lnTo>
                  <a:pt x="3411397" y="2636075"/>
                </a:lnTo>
                <a:lnTo>
                  <a:pt x="3433597" y="2674175"/>
                </a:lnTo>
                <a:lnTo>
                  <a:pt x="3451402" y="2712275"/>
                </a:lnTo>
                <a:lnTo>
                  <a:pt x="3464509" y="2763075"/>
                </a:lnTo>
                <a:lnTo>
                  <a:pt x="3472611" y="2813875"/>
                </a:lnTo>
                <a:lnTo>
                  <a:pt x="3475380" y="2851975"/>
                </a:lnTo>
                <a:lnTo>
                  <a:pt x="3475380" y="2089010"/>
                </a:lnTo>
                <a:lnTo>
                  <a:pt x="3434207" y="2064575"/>
                </a:lnTo>
                <a:lnTo>
                  <a:pt x="3301034" y="2026475"/>
                </a:lnTo>
                <a:lnTo>
                  <a:pt x="3255200" y="2026475"/>
                </a:lnTo>
                <a:lnTo>
                  <a:pt x="3208718" y="2013775"/>
                </a:lnTo>
                <a:lnTo>
                  <a:pt x="2921876" y="2013775"/>
                </a:lnTo>
                <a:lnTo>
                  <a:pt x="2875369" y="2026475"/>
                </a:lnTo>
                <a:lnTo>
                  <a:pt x="2829509" y="2026475"/>
                </a:lnTo>
                <a:lnTo>
                  <a:pt x="2696260" y="2064575"/>
                </a:lnTo>
                <a:lnTo>
                  <a:pt x="2653423" y="2089975"/>
                </a:lnTo>
                <a:lnTo>
                  <a:pt x="2611437" y="2102675"/>
                </a:lnTo>
                <a:lnTo>
                  <a:pt x="2570353" y="2128075"/>
                </a:lnTo>
                <a:lnTo>
                  <a:pt x="2530221" y="2140775"/>
                </a:lnTo>
                <a:lnTo>
                  <a:pt x="2491054" y="2166175"/>
                </a:lnTo>
                <a:lnTo>
                  <a:pt x="2452928" y="2191575"/>
                </a:lnTo>
                <a:lnTo>
                  <a:pt x="2415857" y="2216975"/>
                </a:lnTo>
                <a:lnTo>
                  <a:pt x="2379903" y="2242375"/>
                </a:lnTo>
                <a:lnTo>
                  <a:pt x="2345093" y="2267775"/>
                </a:lnTo>
                <a:lnTo>
                  <a:pt x="2311476" y="2305875"/>
                </a:lnTo>
                <a:lnTo>
                  <a:pt x="2279091" y="2331275"/>
                </a:lnTo>
                <a:lnTo>
                  <a:pt x="2247989" y="2369375"/>
                </a:lnTo>
                <a:lnTo>
                  <a:pt x="2218194" y="2394775"/>
                </a:lnTo>
                <a:lnTo>
                  <a:pt x="2189759" y="2432875"/>
                </a:lnTo>
                <a:lnTo>
                  <a:pt x="2162733" y="2470975"/>
                </a:lnTo>
                <a:lnTo>
                  <a:pt x="2137143" y="2509075"/>
                </a:lnTo>
                <a:lnTo>
                  <a:pt x="2113026" y="2547175"/>
                </a:lnTo>
                <a:lnTo>
                  <a:pt x="2090445" y="2585275"/>
                </a:lnTo>
                <a:lnTo>
                  <a:pt x="2069426" y="2623375"/>
                </a:lnTo>
                <a:lnTo>
                  <a:pt x="2050021" y="2661475"/>
                </a:lnTo>
                <a:lnTo>
                  <a:pt x="2032266" y="2712275"/>
                </a:lnTo>
                <a:lnTo>
                  <a:pt x="2016201" y="2750375"/>
                </a:lnTo>
                <a:lnTo>
                  <a:pt x="2001875" y="2788475"/>
                </a:lnTo>
                <a:lnTo>
                  <a:pt x="1989315" y="2839275"/>
                </a:lnTo>
                <a:lnTo>
                  <a:pt x="1978583" y="2877375"/>
                </a:lnTo>
                <a:lnTo>
                  <a:pt x="1969693" y="2928175"/>
                </a:lnTo>
                <a:lnTo>
                  <a:pt x="1962721" y="2978975"/>
                </a:lnTo>
                <a:lnTo>
                  <a:pt x="1957679" y="3017075"/>
                </a:lnTo>
                <a:lnTo>
                  <a:pt x="1954631" y="3067875"/>
                </a:lnTo>
                <a:lnTo>
                  <a:pt x="1953602" y="3118675"/>
                </a:lnTo>
                <a:lnTo>
                  <a:pt x="1954631" y="3169475"/>
                </a:lnTo>
                <a:lnTo>
                  <a:pt x="1957679" y="3220275"/>
                </a:lnTo>
                <a:lnTo>
                  <a:pt x="1962708" y="3258375"/>
                </a:lnTo>
                <a:lnTo>
                  <a:pt x="1969693" y="3309175"/>
                </a:lnTo>
                <a:lnTo>
                  <a:pt x="1978571" y="3359975"/>
                </a:lnTo>
                <a:lnTo>
                  <a:pt x="1989302" y="3398075"/>
                </a:lnTo>
                <a:lnTo>
                  <a:pt x="2001862" y="3448875"/>
                </a:lnTo>
                <a:lnTo>
                  <a:pt x="2016188" y="3486975"/>
                </a:lnTo>
                <a:lnTo>
                  <a:pt x="2032254" y="3525075"/>
                </a:lnTo>
                <a:lnTo>
                  <a:pt x="2050008" y="3575875"/>
                </a:lnTo>
                <a:lnTo>
                  <a:pt x="2069414" y="3613975"/>
                </a:lnTo>
                <a:lnTo>
                  <a:pt x="2090420" y="3652075"/>
                </a:lnTo>
                <a:lnTo>
                  <a:pt x="2113000" y="3690175"/>
                </a:lnTo>
                <a:lnTo>
                  <a:pt x="2137105" y="3728275"/>
                </a:lnTo>
                <a:lnTo>
                  <a:pt x="2162695" y="3766375"/>
                </a:lnTo>
                <a:lnTo>
                  <a:pt x="2189734" y="3804475"/>
                </a:lnTo>
                <a:lnTo>
                  <a:pt x="2218169" y="3842575"/>
                </a:lnTo>
                <a:lnTo>
                  <a:pt x="2247950" y="3867975"/>
                </a:lnTo>
                <a:lnTo>
                  <a:pt x="2279065" y="3906075"/>
                </a:lnTo>
                <a:lnTo>
                  <a:pt x="2311438" y="3931475"/>
                </a:lnTo>
                <a:lnTo>
                  <a:pt x="2345055" y="3969575"/>
                </a:lnTo>
                <a:lnTo>
                  <a:pt x="2379865" y="3994975"/>
                </a:lnTo>
                <a:lnTo>
                  <a:pt x="2415819" y="4020375"/>
                </a:lnTo>
                <a:lnTo>
                  <a:pt x="2452890" y="4045775"/>
                </a:lnTo>
                <a:lnTo>
                  <a:pt x="2491016" y="4071175"/>
                </a:lnTo>
                <a:lnTo>
                  <a:pt x="2530183" y="4096575"/>
                </a:lnTo>
                <a:lnTo>
                  <a:pt x="2570315" y="4109275"/>
                </a:lnTo>
                <a:lnTo>
                  <a:pt x="2611399" y="4134675"/>
                </a:lnTo>
                <a:lnTo>
                  <a:pt x="2653385" y="4147375"/>
                </a:lnTo>
                <a:lnTo>
                  <a:pt x="2696222" y="4172775"/>
                </a:lnTo>
                <a:lnTo>
                  <a:pt x="2829471" y="4210875"/>
                </a:lnTo>
                <a:lnTo>
                  <a:pt x="2875330" y="4210875"/>
                </a:lnTo>
                <a:lnTo>
                  <a:pt x="2921838" y="4223575"/>
                </a:lnTo>
                <a:lnTo>
                  <a:pt x="3207816" y="4223575"/>
                </a:lnTo>
                <a:lnTo>
                  <a:pt x="3254324" y="4210875"/>
                </a:lnTo>
                <a:lnTo>
                  <a:pt x="3300171" y="4210875"/>
                </a:lnTo>
                <a:lnTo>
                  <a:pt x="3433419" y="4172775"/>
                </a:lnTo>
                <a:lnTo>
                  <a:pt x="3476256" y="4147375"/>
                </a:lnTo>
                <a:lnTo>
                  <a:pt x="3518243" y="4134675"/>
                </a:lnTo>
                <a:lnTo>
                  <a:pt x="3559327" y="4109275"/>
                </a:lnTo>
                <a:lnTo>
                  <a:pt x="3599459" y="4096575"/>
                </a:lnTo>
                <a:lnTo>
                  <a:pt x="3638613" y="4071175"/>
                </a:lnTo>
                <a:lnTo>
                  <a:pt x="3676751" y="4045775"/>
                </a:lnTo>
                <a:lnTo>
                  <a:pt x="3713823" y="4020375"/>
                </a:lnTo>
                <a:lnTo>
                  <a:pt x="3749776" y="3994975"/>
                </a:lnTo>
                <a:lnTo>
                  <a:pt x="3784587" y="3969575"/>
                </a:lnTo>
                <a:lnTo>
                  <a:pt x="3818204" y="3931475"/>
                </a:lnTo>
                <a:lnTo>
                  <a:pt x="3850576" y="3906075"/>
                </a:lnTo>
                <a:lnTo>
                  <a:pt x="3881691" y="3867975"/>
                </a:lnTo>
                <a:lnTo>
                  <a:pt x="3911485" y="3842575"/>
                </a:lnTo>
                <a:lnTo>
                  <a:pt x="3939908" y="3804475"/>
                </a:lnTo>
                <a:lnTo>
                  <a:pt x="3966946" y="3766375"/>
                </a:lnTo>
                <a:lnTo>
                  <a:pt x="3992537" y="3728275"/>
                </a:lnTo>
                <a:lnTo>
                  <a:pt x="4016641" y="3690175"/>
                </a:lnTo>
                <a:lnTo>
                  <a:pt x="4039222" y="3652075"/>
                </a:lnTo>
                <a:lnTo>
                  <a:pt x="4060240" y="3613975"/>
                </a:lnTo>
                <a:lnTo>
                  <a:pt x="4079646" y="3575875"/>
                </a:lnTo>
                <a:lnTo>
                  <a:pt x="4088523" y="3550475"/>
                </a:lnTo>
                <a:lnTo>
                  <a:pt x="4097401" y="3525075"/>
                </a:lnTo>
                <a:lnTo>
                  <a:pt x="4113466" y="3486975"/>
                </a:lnTo>
                <a:lnTo>
                  <a:pt x="4127804" y="3448875"/>
                </a:lnTo>
                <a:lnTo>
                  <a:pt x="4130941" y="3436175"/>
                </a:lnTo>
                <a:lnTo>
                  <a:pt x="4140352" y="3398075"/>
                </a:lnTo>
                <a:lnTo>
                  <a:pt x="4151096" y="3359975"/>
                </a:lnTo>
                <a:lnTo>
                  <a:pt x="4159974" y="3309175"/>
                </a:lnTo>
                <a:lnTo>
                  <a:pt x="4166946" y="3258375"/>
                </a:lnTo>
                <a:lnTo>
                  <a:pt x="4171988" y="3220275"/>
                </a:lnTo>
                <a:lnTo>
                  <a:pt x="4175036" y="3169475"/>
                </a:lnTo>
                <a:lnTo>
                  <a:pt x="4176064" y="3118675"/>
                </a:lnTo>
                <a:close/>
              </a:path>
            </a:pathLst>
          </a:custGeom>
          <a:solidFill>
            <a:srgbClr val="009F5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8"/>
          <p:cNvSpPr txBox="1"/>
          <p:nvPr>
            <p:ph type="title"/>
          </p:nvPr>
        </p:nvSpPr>
        <p:spPr>
          <a:xfrm>
            <a:off x="440690" y="3199130"/>
            <a:ext cx="6109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Key Takeaways, Recap and Feedback</a:t>
            </a:r>
            <a:endParaRPr sz="2400"/>
          </a:p>
        </p:txBody>
      </p:sp>
      <p:sp>
        <p:nvSpPr>
          <p:cNvPr id="748" name="Google Shape;748;p38"/>
          <p:cNvSpPr/>
          <p:nvPr/>
        </p:nvSpPr>
        <p:spPr>
          <a:xfrm>
            <a:off x="190500" y="2838449"/>
            <a:ext cx="533400" cy="514350"/>
          </a:xfrm>
          <a:custGeom>
            <a:rect b="b" l="l" r="r" t="t"/>
            <a:pathLst>
              <a:path extrusionOk="0" h="514350" w="533400">
                <a:moveTo>
                  <a:pt x="533400" y="0"/>
                </a:moveTo>
                <a:lnTo>
                  <a:pt x="0" y="0"/>
                </a:lnTo>
                <a:lnTo>
                  <a:pt x="0" y="124460"/>
                </a:lnTo>
                <a:lnTo>
                  <a:pt x="0" y="514350"/>
                </a:lnTo>
                <a:lnTo>
                  <a:pt x="123875" y="514350"/>
                </a:lnTo>
                <a:lnTo>
                  <a:pt x="123875" y="124460"/>
                </a:lnTo>
                <a:lnTo>
                  <a:pt x="533400" y="124460"/>
                </a:lnTo>
                <a:lnTo>
                  <a:pt x="533400" y="0"/>
                </a:lnTo>
                <a:close/>
              </a:path>
            </a:pathLst>
          </a:custGeom>
          <a:solidFill>
            <a:srgbClr val="009F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8"/>
          <p:cNvSpPr/>
          <p:nvPr/>
        </p:nvSpPr>
        <p:spPr>
          <a:xfrm>
            <a:off x="6334125" y="3458209"/>
            <a:ext cx="523875" cy="514350"/>
          </a:xfrm>
          <a:custGeom>
            <a:rect b="b" l="l" r="r" t="t"/>
            <a:pathLst>
              <a:path extrusionOk="0" h="514350" w="523875">
                <a:moveTo>
                  <a:pt x="523875" y="0"/>
                </a:moveTo>
                <a:lnTo>
                  <a:pt x="400050" y="0"/>
                </a:lnTo>
                <a:lnTo>
                  <a:pt x="400050" y="389890"/>
                </a:lnTo>
                <a:lnTo>
                  <a:pt x="0" y="389890"/>
                </a:lnTo>
                <a:lnTo>
                  <a:pt x="0" y="514350"/>
                </a:lnTo>
                <a:lnTo>
                  <a:pt x="523875" y="514350"/>
                </a:lnTo>
                <a:lnTo>
                  <a:pt x="523875" y="389890"/>
                </a:lnTo>
                <a:lnTo>
                  <a:pt x="523875" y="0"/>
                </a:lnTo>
                <a:close/>
              </a:path>
            </a:pathLst>
          </a:custGeom>
          <a:solidFill>
            <a:srgbClr val="009F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8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1" name="Google Shape;751;p38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336232" y="1749361"/>
            <a:ext cx="528002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3030"/>
                </a:solidFill>
              </a:rPr>
              <a:t>Why are we taking this training?</a:t>
            </a:r>
            <a:endParaRPr sz="2400"/>
          </a:p>
        </p:txBody>
      </p:sp>
      <p:sp>
        <p:nvSpPr>
          <p:cNvPr id="88" name="Google Shape;88;p4"/>
          <p:cNvSpPr txBox="1"/>
          <p:nvPr/>
        </p:nvSpPr>
        <p:spPr>
          <a:xfrm>
            <a:off x="274954" y="2747073"/>
            <a:ext cx="6595745" cy="2391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spAutoFit/>
          </a:bodyPr>
          <a:lstStyle/>
          <a:p>
            <a:pPr indent="-286385" lvl="0" marL="527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As an Organisation, it’s an organisation’s most important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27050" rtl="0" algn="l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legal responsibility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52705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As a Manager, you have a greater obligation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527050" rtl="0" algn="l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As an Employee, you share the responsibility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00774F"/>
                </a:solidFill>
                <a:latin typeface="Montserrat"/>
                <a:ea typeface="Montserrat"/>
                <a:cs typeface="Montserrat"/>
                <a:sym typeface="Montserrat"/>
              </a:rPr>
              <a:t>Eliminate Harassment - Improves morale &amp; productivity!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0" y="2286000"/>
            <a:ext cx="5610225" cy="142875"/>
          </a:xfrm>
          <a:custGeom>
            <a:rect b="b" l="l" r="r" t="t"/>
            <a:pathLst>
              <a:path extrusionOk="0" h="142875" w="5610225">
                <a:moveTo>
                  <a:pt x="5610225" y="0"/>
                </a:moveTo>
                <a:lnTo>
                  <a:pt x="0" y="0"/>
                </a:lnTo>
                <a:lnTo>
                  <a:pt x="0" y="142875"/>
                </a:lnTo>
                <a:lnTo>
                  <a:pt x="5610225" y="142875"/>
                </a:lnTo>
                <a:lnTo>
                  <a:pt x="5610225" y="0"/>
                </a:lnTo>
                <a:close/>
              </a:path>
            </a:pathLst>
          </a:custGeom>
          <a:solidFill>
            <a:srgbClr val="009F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7734300" y="1152525"/>
            <a:ext cx="3886200" cy="4572000"/>
            <a:chOff x="7734300" y="1152525"/>
            <a:chExt cx="3886200" cy="4572000"/>
          </a:xfrm>
        </p:grpSpPr>
        <p:sp>
          <p:nvSpPr>
            <p:cNvPr id="91" name="Google Shape;91;p4"/>
            <p:cNvSpPr/>
            <p:nvPr/>
          </p:nvSpPr>
          <p:spPr>
            <a:xfrm>
              <a:off x="8162925" y="1152525"/>
              <a:ext cx="2943225" cy="2943225"/>
            </a:xfrm>
            <a:custGeom>
              <a:rect b="b" l="l" r="r" t="t"/>
              <a:pathLst>
                <a:path extrusionOk="0" h="2943225" w="2943225">
                  <a:moveTo>
                    <a:pt x="1471676" y="0"/>
                  </a:moveTo>
                  <a:lnTo>
                    <a:pt x="1423096" y="786"/>
                  </a:lnTo>
                  <a:lnTo>
                    <a:pt x="1374911" y="3130"/>
                  </a:lnTo>
                  <a:lnTo>
                    <a:pt x="1327143" y="7006"/>
                  </a:lnTo>
                  <a:lnTo>
                    <a:pt x="1279817" y="12391"/>
                  </a:lnTo>
                  <a:lnTo>
                    <a:pt x="1232958" y="19261"/>
                  </a:lnTo>
                  <a:lnTo>
                    <a:pt x="1186590" y="27590"/>
                  </a:lnTo>
                  <a:lnTo>
                    <a:pt x="1140736" y="37355"/>
                  </a:lnTo>
                  <a:lnTo>
                    <a:pt x="1095421" y="48532"/>
                  </a:lnTo>
                  <a:lnTo>
                    <a:pt x="1050670" y="61097"/>
                  </a:lnTo>
                  <a:lnTo>
                    <a:pt x="1006506" y="75024"/>
                  </a:lnTo>
                  <a:lnTo>
                    <a:pt x="962954" y="90290"/>
                  </a:lnTo>
                  <a:lnTo>
                    <a:pt x="920038" y="106871"/>
                  </a:lnTo>
                  <a:lnTo>
                    <a:pt x="877782" y="124742"/>
                  </a:lnTo>
                  <a:lnTo>
                    <a:pt x="836211" y="143880"/>
                  </a:lnTo>
                  <a:lnTo>
                    <a:pt x="795349" y="164259"/>
                  </a:lnTo>
                  <a:lnTo>
                    <a:pt x="755219" y="185856"/>
                  </a:lnTo>
                  <a:lnTo>
                    <a:pt x="715847" y="208646"/>
                  </a:lnTo>
                  <a:lnTo>
                    <a:pt x="677256" y="232606"/>
                  </a:lnTo>
                  <a:lnTo>
                    <a:pt x="639471" y="257710"/>
                  </a:lnTo>
                  <a:lnTo>
                    <a:pt x="602516" y="283935"/>
                  </a:lnTo>
                  <a:lnTo>
                    <a:pt x="566415" y="311256"/>
                  </a:lnTo>
                  <a:lnTo>
                    <a:pt x="531192" y="339650"/>
                  </a:lnTo>
                  <a:lnTo>
                    <a:pt x="496872" y="369092"/>
                  </a:lnTo>
                  <a:lnTo>
                    <a:pt x="463479" y="399557"/>
                  </a:lnTo>
                  <a:lnTo>
                    <a:pt x="431037" y="431022"/>
                  </a:lnTo>
                  <a:lnTo>
                    <a:pt x="399571" y="463462"/>
                  </a:lnTo>
                  <a:lnTo>
                    <a:pt x="369104" y="496852"/>
                  </a:lnTo>
                  <a:lnTo>
                    <a:pt x="339661" y="531170"/>
                  </a:lnTo>
                  <a:lnTo>
                    <a:pt x="311266" y="566390"/>
                  </a:lnTo>
                  <a:lnTo>
                    <a:pt x="283943" y="602489"/>
                  </a:lnTo>
                  <a:lnTo>
                    <a:pt x="257717" y="639441"/>
                  </a:lnTo>
                  <a:lnTo>
                    <a:pt x="232611" y="677223"/>
                  </a:lnTo>
                  <a:lnTo>
                    <a:pt x="208651" y="715810"/>
                  </a:lnTo>
                  <a:lnTo>
                    <a:pt x="185860" y="755179"/>
                  </a:lnTo>
                  <a:lnTo>
                    <a:pt x="164262" y="795305"/>
                  </a:lnTo>
                  <a:lnTo>
                    <a:pt x="143882" y="836164"/>
                  </a:lnTo>
                  <a:lnTo>
                    <a:pt x="124745" y="877731"/>
                  </a:lnTo>
                  <a:lnTo>
                    <a:pt x="106873" y="919982"/>
                  </a:lnTo>
                  <a:lnTo>
                    <a:pt x="90292" y="962894"/>
                  </a:lnTo>
                  <a:lnTo>
                    <a:pt x="75025" y="1006441"/>
                  </a:lnTo>
                  <a:lnTo>
                    <a:pt x="61097" y="1050600"/>
                  </a:lnTo>
                  <a:lnTo>
                    <a:pt x="48533" y="1095346"/>
                  </a:lnTo>
                  <a:lnTo>
                    <a:pt x="37356" y="1140655"/>
                  </a:lnTo>
                  <a:lnTo>
                    <a:pt x="27590" y="1186503"/>
                  </a:lnTo>
                  <a:lnTo>
                    <a:pt x="19261" y="1232866"/>
                  </a:lnTo>
                  <a:lnTo>
                    <a:pt x="12391" y="1279718"/>
                  </a:lnTo>
                  <a:lnTo>
                    <a:pt x="7006" y="1327037"/>
                  </a:lnTo>
                  <a:lnTo>
                    <a:pt x="3130" y="1374798"/>
                  </a:lnTo>
                  <a:lnTo>
                    <a:pt x="786" y="1422977"/>
                  </a:lnTo>
                  <a:lnTo>
                    <a:pt x="0" y="1471549"/>
                  </a:lnTo>
                  <a:lnTo>
                    <a:pt x="786" y="1520128"/>
                  </a:lnTo>
                  <a:lnTo>
                    <a:pt x="3130" y="1568313"/>
                  </a:lnTo>
                  <a:lnTo>
                    <a:pt x="7006" y="1616081"/>
                  </a:lnTo>
                  <a:lnTo>
                    <a:pt x="12391" y="1663407"/>
                  </a:lnTo>
                  <a:lnTo>
                    <a:pt x="19261" y="1710266"/>
                  </a:lnTo>
                  <a:lnTo>
                    <a:pt x="27590" y="1756634"/>
                  </a:lnTo>
                  <a:lnTo>
                    <a:pt x="37356" y="1802488"/>
                  </a:lnTo>
                  <a:lnTo>
                    <a:pt x="48533" y="1847803"/>
                  </a:lnTo>
                  <a:lnTo>
                    <a:pt x="61097" y="1892554"/>
                  </a:lnTo>
                  <a:lnTo>
                    <a:pt x="75025" y="1936718"/>
                  </a:lnTo>
                  <a:lnTo>
                    <a:pt x="90292" y="1980270"/>
                  </a:lnTo>
                  <a:lnTo>
                    <a:pt x="106873" y="2023186"/>
                  </a:lnTo>
                  <a:lnTo>
                    <a:pt x="124745" y="2065442"/>
                  </a:lnTo>
                  <a:lnTo>
                    <a:pt x="143882" y="2107013"/>
                  </a:lnTo>
                  <a:lnTo>
                    <a:pt x="164262" y="2147875"/>
                  </a:lnTo>
                  <a:lnTo>
                    <a:pt x="185860" y="2188005"/>
                  </a:lnTo>
                  <a:lnTo>
                    <a:pt x="208651" y="2227377"/>
                  </a:lnTo>
                  <a:lnTo>
                    <a:pt x="232611" y="2265968"/>
                  </a:lnTo>
                  <a:lnTo>
                    <a:pt x="257717" y="2303753"/>
                  </a:lnTo>
                  <a:lnTo>
                    <a:pt x="283943" y="2340708"/>
                  </a:lnTo>
                  <a:lnTo>
                    <a:pt x="311266" y="2376809"/>
                  </a:lnTo>
                  <a:lnTo>
                    <a:pt x="339661" y="2412032"/>
                  </a:lnTo>
                  <a:lnTo>
                    <a:pt x="369104" y="2446352"/>
                  </a:lnTo>
                  <a:lnTo>
                    <a:pt x="399571" y="2479745"/>
                  </a:lnTo>
                  <a:lnTo>
                    <a:pt x="431038" y="2512187"/>
                  </a:lnTo>
                  <a:lnTo>
                    <a:pt x="463479" y="2543653"/>
                  </a:lnTo>
                  <a:lnTo>
                    <a:pt x="496872" y="2574120"/>
                  </a:lnTo>
                  <a:lnTo>
                    <a:pt x="531192" y="2603563"/>
                  </a:lnTo>
                  <a:lnTo>
                    <a:pt x="566415" y="2631958"/>
                  </a:lnTo>
                  <a:lnTo>
                    <a:pt x="602516" y="2659281"/>
                  </a:lnTo>
                  <a:lnTo>
                    <a:pt x="639471" y="2685507"/>
                  </a:lnTo>
                  <a:lnTo>
                    <a:pt x="677256" y="2710613"/>
                  </a:lnTo>
                  <a:lnTo>
                    <a:pt x="715847" y="2734573"/>
                  </a:lnTo>
                  <a:lnTo>
                    <a:pt x="755219" y="2757364"/>
                  </a:lnTo>
                  <a:lnTo>
                    <a:pt x="795349" y="2778962"/>
                  </a:lnTo>
                  <a:lnTo>
                    <a:pt x="836211" y="2799342"/>
                  </a:lnTo>
                  <a:lnTo>
                    <a:pt x="877782" y="2818479"/>
                  </a:lnTo>
                  <a:lnTo>
                    <a:pt x="920038" y="2836351"/>
                  </a:lnTo>
                  <a:lnTo>
                    <a:pt x="962954" y="2852932"/>
                  </a:lnTo>
                  <a:lnTo>
                    <a:pt x="1006506" y="2868199"/>
                  </a:lnTo>
                  <a:lnTo>
                    <a:pt x="1050670" y="2882127"/>
                  </a:lnTo>
                  <a:lnTo>
                    <a:pt x="1095421" y="2894691"/>
                  </a:lnTo>
                  <a:lnTo>
                    <a:pt x="1140736" y="2905868"/>
                  </a:lnTo>
                  <a:lnTo>
                    <a:pt x="1186590" y="2915634"/>
                  </a:lnTo>
                  <a:lnTo>
                    <a:pt x="1232958" y="2923963"/>
                  </a:lnTo>
                  <a:lnTo>
                    <a:pt x="1279817" y="2930833"/>
                  </a:lnTo>
                  <a:lnTo>
                    <a:pt x="1327143" y="2936218"/>
                  </a:lnTo>
                  <a:lnTo>
                    <a:pt x="1374911" y="2940094"/>
                  </a:lnTo>
                  <a:lnTo>
                    <a:pt x="1423096" y="2942438"/>
                  </a:lnTo>
                  <a:lnTo>
                    <a:pt x="1471676" y="2943225"/>
                  </a:lnTo>
                  <a:lnTo>
                    <a:pt x="1520247" y="2942438"/>
                  </a:lnTo>
                  <a:lnTo>
                    <a:pt x="1568426" y="2940094"/>
                  </a:lnTo>
                  <a:lnTo>
                    <a:pt x="1616187" y="2936218"/>
                  </a:lnTo>
                  <a:lnTo>
                    <a:pt x="1663506" y="2930833"/>
                  </a:lnTo>
                  <a:lnTo>
                    <a:pt x="1710358" y="2923963"/>
                  </a:lnTo>
                  <a:lnTo>
                    <a:pt x="1756721" y="2915634"/>
                  </a:lnTo>
                  <a:lnTo>
                    <a:pt x="1802569" y="2905868"/>
                  </a:lnTo>
                  <a:lnTo>
                    <a:pt x="1847878" y="2894691"/>
                  </a:lnTo>
                  <a:lnTo>
                    <a:pt x="1892624" y="2882127"/>
                  </a:lnTo>
                  <a:lnTo>
                    <a:pt x="1936783" y="2868199"/>
                  </a:lnTo>
                  <a:lnTo>
                    <a:pt x="1980330" y="2852932"/>
                  </a:lnTo>
                  <a:lnTo>
                    <a:pt x="2023242" y="2836351"/>
                  </a:lnTo>
                  <a:lnTo>
                    <a:pt x="2065493" y="2818479"/>
                  </a:lnTo>
                  <a:lnTo>
                    <a:pt x="2107060" y="2799342"/>
                  </a:lnTo>
                  <a:lnTo>
                    <a:pt x="2147919" y="2778962"/>
                  </a:lnTo>
                  <a:lnTo>
                    <a:pt x="2188045" y="2757364"/>
                  </a:lnTo>
                  <a:lnTo>
                    <a:pt x="2227414" y="2734573"/>
                  </a:lnTo>
                  <a:lnTo>
                    <a:pt x="2266001" y="2710613"/>
                  </a:lnTo>
                  <a:lnTo>
                    <a:pt x="2303783" y="2685507"/>
                  </a:lnTo>
                  <a:lnTo>
                    <a:pt x="2340735" y="2659281"/>
                  </a:lnTo>
                  <a:lnTo>
                    <a:pt x="2376834" y="2631958"/>
                  </a:lnTo>
                  <a:lnTo>
                    <a:pt x="2412054" y="2603563"/>
                  </a:lnTo>
                  <a:lnTo>
                    <a:pt x="2446372" y="2574120"/>
                  </a:lnTo>
                  <a:lnTo>
                    <a:pt x="2479762" y="2543653"/>
                  </a:lnTo>
                  <a:lnTo>
                    <a:pt x="2512202" y="2512186"/>
                  </a:lnTo>
                  <a:lnTo>
                    <a:pt x="2543667" y="2479745"/>
                  </a:lnTo>
                  <a:lnTo>
                    <a:pt x="2574132" y="2446352"/>
                  </a:lnTo>
                  <a:lnTo>
                    <a:pt x="2603574" y="2412032"/>
                  </a:lnTo>
                  <a:lnTo>
                    <a:pt x="2631968" y="2376809"/>
                  </a:lnTo>
                  <a:lnTo>
                    <a:pt x="2659289" y="2340708"/>
                  </a:lnTo>
                  <a:lnTo>
                    <a:pt x="2685514" y="2303753"/>
                  </a:lnTo>
                  <a:lnTo>
                    <a:pt x="2710618" y="2265968"/>
                  </a:lnTo>
                  <a:lnTo>
                    <a:pt x="2734578" y="2227377"/>
                  </a:lnTo>
                  <a:lnTo>
                    <a:pt x="2757368" y="2188005"/>
                  </a:lnTo>
                  <a:lnTo>
                    <a:pt x="2778965" y="2147875"/>
                  </a:lnTo>
                  <a:lnTo>
                    <a:pt x="2799344" y="2107013"/>
                  </a:lnTo>
                  <a:lnTo>
                    <a:pt x="2818482" y="2065442"/>
                  </a:lnTo>
                  <a:lnTo>
                    <a:pt x="2836353" y="2023186"/>
                  </a:lnTo>
                  <a:lnTo>
                    <a:pt x="2852934" y="1980270"/>
                  </a:lnTo>
                  <a:lnTo>
                    <a:pt x="2868200" y="1936718"/>
                  </a:lnTo>
                  <a:lnTo>
                    <a:pt x="2882127" y="1892554"/>
                  </a:lnTo>
                  <a:lnTo>
                    <a:pt x="2894692" y="1847803"/>
                  </a:lnTo>
                  <a:lnTo>
                    <a:pt x="2905869" y="1802488"/>
                  </a:lnTo>
                  <a:lnTo>
                    <a:pt x="2915634" y="1756634"/>
                  </a:lnTo>
                  <a:lnTo>
                    <a:pt x="2923963" y="1710266"/>
                  </a:lnTo>
                  <a:lnTo>
                    <a:pt x="2930833" y="1663407"/>
                  </a:lnTo>
                  <a:lnTo>
                    <a:pt x="2936218" y="1616081"/>
                  </a:lnTo>
                  <a:lnTo>
                    <a:pt x="2940094" y="1568313"/>
                  </a:lnTo>
                  <a:lnTo>
                    <a:pt x="2942438" y="1520128"/>
                  </a:lnTo>
                  <a:lnTo>
                    <a:pt x="2943225" y="1471549"/>
                  </a:lnTo>
                  <a:lnTo>
                    <a:pt x="2942438" y="1422977"/>
                  </a:lnTo>
                  <a:lnTo>
                    <a:pt x="2940094" y="1374798"/>
                  </a:lnTo>
                  <a:lnTo>
                    <a:pt x="2936218" y="1327037"/>
                  </a:lnTo>
                  <a:lnTo>
                    <a:pt x="2930833" y="1279718"/>
                  </a:lnTo>
                  <a:lnTo>
                    <a:pt x="2923963" y="1232866"/>
                  </a:lnTo>
                  <a:lnTo>
                    <a:pt x="2915634" y="1186503"/>
                  </a:lnTo>
                  <a:lnTo>
                    <a:pt x="2905869" y="1140655"/>
                  </a:lnTo>
                  <a:lnTo>
                    <a:pt x="2894692" y="1095346"/>
                  </a:lnTo>
                  <a:lnTo>
                    <a:pt x="2882127" y="1050600"/>
                  </a:lnTo>
                  <a:lnTo>
                    <a:pt x="2868200" y="1006441"/>
                  </a:lnTo>
                  <a:lnTo>
                    <a:pt x="2852934" y="962894"/>
                  </a:lnTo>
                  <a:lnTo>
                    <a:pt x="2836353" y="919982"/>
                  </a:lnTo>
                  <a:lnTo>
                    <a:pt x="2818482" y="877731"/>
                  </a:lnTo>
                  <a:lnTo>
                    <a:pt x="2799344" y="836164"/>
                  </a:lnTo>
                  <a:lnTo>
                    <a:pt x="2778965" y="795305"/>
                  </a:lnTo>
                  <a:lnTo>
                    <a:pt x="2757368" y="755179"/>
                  </a:lnTo>
                  <a:lnTo>
                    <a:pt x="2734578" y="715810"/>
                  </a:lnTo>
                  <a:lnTo>
                    <a:pt x="2710618" y="677223"/>
                  </a:lnTo>
                  <a:lnTo>
                    <a:pt x="2685514" y="639441"/>
                  </a:lnTo>
                  <a:lnTo>
                    <a:pt x="2659289" y="602489"/>
                  </a:lnTo>
                  <a:lnTo>
                    <a:pt x="2631968" y="566390"/>
                  </a:lnTo>
                  <a:lnTo>
                    <a:pt x="2603574" y="531170"/>
                  </a:lnTo>
                  <a:lnTo>
                    <a:pt x="2574132" y="496852"/>
                  </a:lnTo>
                  <a:lnTo>
                    <a:pt x="2543667" y="463462"/>
                  </a:lnTo>
                  <a:lnTo>
                    <a:pt x="2512202" y="431022"/>
                  </a:lnTo>
                  <a:lnTo>
                    <a:pt x="2479762" y="399557"/>
                  </a:lnTo>
                  <a:lnTo>
                    <a:pt x="2446372" y="369092"/>
                  </a:lnTo>
                  <a:lnTo>
                    <a:pt x="2412054" y="339650"/>
                  </a:lnTo>
                  <a:lnTo>
                    <a:pt x="2376834" y="311256"/>
                  </a:lnTo>
                  <a:lnTo>
                    <a:pt x="2340735" y="283935"/>
                  </a:lnTo>
                  <a:lnTo>
                    <a:pt x="2303783" y="257710"/>
                  </a:lnTo>
                  <a:lnTo>
                    <a:pt x="2266001" y="232606"/>
                  </a:lnTo>
                  <a:lnTo>
                    <a:pt x="2227414" y="208646"/>
                  </a:lnTo>
                  <a:lnTo>
                    <a:pt x="2188045" y="185856"/>
                  </a:lnTo>
                  <a:lnTo>
                    <a:pt x="2147919" y="164259"/>
                  </a:lnTo>
                  <a:lnTo>
                    <a:pt x="2107060" y="143880"/>
                  </a:lnTo>
                  <a:lnTo>
                    <a:pt x="2065493" y="124742"/>
                  </a:lnTo>
                  <a:lnTo>
                    <a:pt x="2023242" y="106871"/>
                  </a:lnTo>
                  <a:lnTo>
                    <a:pt x="1980330" y="90290"/>
                  </a:lnTo>
                  <a:lnTo>
                    <a:pt x="1936783" y="75024"/>
                  </a:lnTo>
                  <a:lnTo>
                    <a:pt x="1892624" y="61097"/>
                  </a:lnTo>
                  <a:lnTo>
                    <a:pt x="1847878" y="48532"/>
                  </a:lnTo>
                  <a:lnTo>
                    <a:pt x="1802569" y="37355"/>
                  </a:lnTo>
                  <a:lnTo>
                    <a:pt x="1756721" y="27590"/>
                  </a:lnTo>
                  <a:lnTo>
                    <a:pt x="1710358" y="19261"/>
                  </a:lnTo>
                  <a:lnTo>
                    <a:pt x="1663506" y="12391"/>
                  </a:lnTo>
                  <a:lnTo>
                    <a:pt x="1616187" y="7006"/>
                  </a:lnTo>
                  <a:lnTo>
                    <a:pt x="1568426" y="3130"/>
                  </a:lnTo>
                  <a:lnTo>
                    <a:pt x="1520247" y="786"/>
                  </a:lnTo>
                  <a:lnTo>
                    <a:pt x="1471676" y="0"/>
                  </a:lnTo>
                  <a:close/>
                </a:path>
              </a:pathLst>
            </a:custGeom>
            <a:solidFill>
              <a:srgbClr val="00D57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4300" y="1495425"/>
              <a:ext cx="3886200" cy="4229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4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4763" y="4825"/>
            <a:ext cx="12187555" cy="3441700"/>
            <a:chOff x="4763" y="4825"/>
            <a:chExt cx="12187555" cy="3441700"/>
          </a:xfrm>
        </p:grpSpPr>
        <p:pic>
          <p:nvPicPr>
            <p:cNvPr id="100" name="Google Shape;10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48899" y="161924"/>
              <a:ext cx="1714500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5"/>
            <p:cNvSpPr/>
            <p:nvPr/>
          </p:nvSpPr>
          <p:spPr>
            <a:xfrm>
              <a:off x="4763" y="4825"/>
              <a:ext cx="12187555" cy="3429000"/>
            </a:xfrm>
            <a:custGeom>
              <a:rect b="b" l="l" r="r" t="t"/>
              <a:pathLst>
                <a:path extrusionOk="0" h="3429000" w="12187555">
                  <a:moveTo>
                    <a:pt x="0" y="3429000"/>
                  </a:moveTo>
                  <a:lnTo>
                    <a:pt x="12187236" y="3429000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rgbClr val="00774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763" y="3421125"/>
              <a:ext cx="12187555" cy="25400"/>
            </a:xfrm>
            <a:custGeom>
              <a:rect b="b" l="l" r="r" t="t"/>
              <a:pathLst>
                <a:path extrusionOk="0" h="25400" w="12187555">
                  <a:moveTo>
                    <a:pt x="0" y="25400"/>
                  </a:moveTo>
                  <a:lnTo>
                    <a:pt x="12187236" y="25400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74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4763" y="4825"/>
              <a:ext cx="12187555" cy="3429000"/>
            </a:xfrm>
            <a:custGeom>
              <a:rect b="b" l="l" r="r" t="t"/>
              <a:pathLst>
                <a:path extrusionOk="0" h="3429000" w="12187555">
                  <a:moveTo>
                    <a:pt x="12187236" y="0"/>
                  </a:moveTo>
                  <a:lnTo>
                    <a:pt x="0" y="0"/>
                  </a:lnTo>
                  <a:lnTo>
                    <a:pt x="0" y="3429000"/>
                  </a:lnTo>
                </a:path>
              </a:pathLst>
            </a:custGeom>
            <a:noFill/>
            <a:ln cap="flat" cmpd="sng" w="25400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" name="Google Shape;104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34399" y="962025"/>
              <a:ext cx="2124075" cy="1924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5"/>
            <p:cNvSpPr/>
            <p:nvPr/>
          </p:nvSpPr>
          <p:spPr>
            <a:xfrm>
              <a:off x="8531224" y="958850"/>
              <a:ext cx="2130425" cy="1930400"/>
            </a:xfrm>
            <a:custGeom>
              <a:rect b="b" l="l" r="r" t="t"/>
              <a:pathLst>
                <a:path extrusionOk="0" h="1930400" w="2130425">
                  <a:moveTo>
                    <a:pt x="0" y="1930400"/>
                  </a:moveTo>
                  <a:lnTo>
                    <a:pt x="2130425" y="1930400"/>
                  </a:lnTo>
                  <a:lnTo>
                    <a:pt x="2130425" y="0"/>
                  </a:lnTo>
                  <a:lnTo>
                    <a:pt x="0" y="0"/>
                  </a:lnTo>
                  <a:lnTo>
                    <a:pt x="0" y="1930400"/>
                  </a:lnTo>
                  <a:close/>
                </a:path>
              </a:pathLst>
            </a:custGeom>
            <a:noFill/>
            <a:ln cap="flat" cmpd="sng" w="9525">
              <a:solidFill>
                <a:srgbClr val="F1F1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77424" y="790574"/>
              <a:ext cx="723900" cy="50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5"/>
          <p:cNvSpPr txBox="1"/>
          <p:nvPr/>
        </p:nvSpPr>
        <p:spPr>
          <a:xfrm>
            <a:off x="856614" y="4358004"/>
            <a:ext cx="3334385" cy="1170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>
                <a:solidFill>
                  <a:srgbClr val="009F69"/>
                </a:solidFill>
                <a:latin typeface="Montserrat"/>
                <a:ea typeface="Montserrat"/>
                <a:cs typeface="Montserrat"/>
                <a:sym typeface="Montserrat"/>
              </a:rPr>
              <a:t>Introduction - Background</a:t>
            </a:r>
            <a:endParaRPr sz="37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5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5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110" name="Google Shape;110;p5"/>
          <p:cNvSpPr txBox="1"/>
          <p:nvPr>
            <p:ph type="title"/>
          </p:nvPr>
        </p:nvSpPr>
        <p:spPr>
          <a:xfrm>
            <a:off x="1257300" y="439991"/>
            <a:ext cx="363982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Not Forget: Bhanwari Devi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257300" y="926528"/>
            <a:ext cx="6735445" cy="216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37084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1992, Bhanwari Devi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 dalit grassroot worker in Rajasthan was gang raped by upper caste men.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1995, the accused were acquitted by the District court and judge noted,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9525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"An upper-caste man could not have defiled himself by raping a lower- caste woman".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28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judgement became a catalyst for the 1997 Vishaka guidelines on sexual harassment at a workplace, following a petition by women's groups.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4534534" y="3815016"/>
            <a:ext cx="5811520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6825">
            <a:spAutoFit/>
          </a:bodyPr>
          <a:lstStyle/>
          <a:p>
            <a:pPr indent="-286385" lvl="0" marL="298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55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Pre-Vishaka Judgement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>
                <a:srgbClr val="303030"/>
              </a:buClr>
              <a:buSzPts val="155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Bhanwari Devi case – Vishaka guidelines – Aug 1997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>
                <a:srgbClr val="303030"/>
              </a:buClr>
              <a:buSzPts val="155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Nirbhaya- 2012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>
                <a:srgbClr val="303030"/>
              </a:buClr>
              <a:buSzPts val="155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The Sexual Harassment of Women at Workplace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303030"/>
              </a:buClr>
              <a:buSzPts val="155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(Prevention, Prohibition and Redressal) Act, 2010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indent="-286385" lvl="0" marL="29845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>
                <a:srgbClr val="303030"/>
              </a:buClr>
              <a:buSzPts val="1550"/>
              <a:buFont typeface="Noto Sans Symbols"/>
              <a:buChar char="❑"/>
            </a:pPr>
            <a:r>
              <a:rPr b="1" lang="en-US" sz="155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#metoo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2514600" y="447493"/>
            <a:ext cx="5700776" cy="6205719"/>
            <a:chOff x="2514600" y="447493"/>
            <a:chExt cx="5700776" cy="6205719"/>
          </a:xfrm>
        </p:grpSpPr>
        <p:pic>
          <p:nvPicPr>
            <p:cNvPr id="118" name="Google Shape;11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57710" y="447493"/>
              <a:ext cx="2233754" cy="2424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6"/>
            <p:cNvSpPr/>
            <p:nvPr/>
          </p:nvSpPr>
          <p:spPr>
            <a:xfrm>
              <a:off x="4881626" y="461898"/>
              <a:ext cx="2143125" cy="2343150"/>
            </a:xfrm>
            <a:custGeom>
              <a:rect b="b" l="l" r="r" t="t"/>
              <a:pathLst>
                <a:path extrusionOk="0" h="2343150" w="2143125">
                  <a:moveTo>
                    <a:pt x="1071499" y="0"/>
                  </a:moveTo>
                  <a:lnTo>
                    <a:pt x="0" y="547242"/>
                  </a:lnTo>
                  <a:lnTo>
                    <a:pt x="0" y="1796034"/>
                  </a:lnTo>
                  <a:lnTo>
                    <a:pt x="1071499" y="2343150"/>
                  </a:lnTo>
                  <a:lnTo>
                    <a:pt x="2143125" y="1796034"/>
                  </a:lnTo>
                  <a:lnTo>
                    <a:pt x="2143125" y="547242"/>
                  </a:lnTo>
                  <a:lnTo>
                    <a:pt x="1071499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881626" y="461898"/>
              <a:ext cx="2143125" cy="2343150"/>
            </a:xfrm>
            <a:custGeom>
              <a:rect b="b" l="l" r="r" t="t"/>
              <a:pathLst>
                <a:path extrusionOk="0" h="2343150" w="2143125">
                  <a:moveTo>
                    <a:pt x="1071499" y="0"/>
                  </a:moveTo>
                  <a:lnTo>
                    <a:pt x="2143125" y="547242"/>
                  </a:lnTo>
                  <a:lnTo>
                    <a:pt x="2143125" y="1796034"/>
                  </a:lnTo>
                  <a:lnTo>
                    <a:pt x="1071499" y="2343150"/>
                  </a:lnTo>
                  <a:lnTo>
                    <a:pt x="0" y="1796034"/>
                  </a:lnTo>
                  <a:lnTo>
                    <a:pt x="0" y="547242"/>
                  </a:lnTo>
                  <a:lnTo>
                    <a:pt x="107149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" name="Google Shape;12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4075" y="2314448"/>
              <a:ext cx="2281301" cy="2471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6"/>
            <p:cNvSpPr/>
            <p:nvPr/>
          </p:nvSpPr>
          <p:spPr>
            <a:xfrm>
              <a:off x="5977001" y="2357501"/>
              <a:ext cx="2152650" cy="2343150"/>
            </a:xfrm>
            <a:custGeom>
              <a:rect b="b" l="l" r="r" t="t"/>
              <a:pathLst>
                <a:path extrusionOk="0" h="2343150" w="2152650">
                  <a:moveTo>
                    <a:pt x="1076325" y="0"/>
                  </a:moveTo>
                  <a:lnTo>
                    <a:pt x="0" y="549528"/>
                  </a:lnTo>
                  <a:lnTo>
                    <a:pt x="0" y="1793494"/>
                  </a:lnTo>
                  <a:lnTo>
                    <a:pt x="1076325" y="2343023"/>
                  </a:lnTo>
                  <a:lnTo>
                    <a:pt x="2152650" y="1793494"/>
                  </a:lnTo>
                  <a:lnTo>
                    <a:pt x="2152650" y="549528"/>
                  </a:lnTo>
                  <a:lnTo>
                    <a:pt x="107632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5977001" y="2357501"/>
              <a:ext cx="2152650" cy="2343150"/>
            </a:xfrm>
            <a:custGeom>
              <a:rect b="b" l="l" r="r" t="t"/>
              <a:pathLst>
                <a:path extrusionOk="0" h="2343150" w="2152650">
                  <a:moveTo>
                    <a:pt x="1076325" y="0"/>
                  </a:moveTo>
                  <a:lnTo>
                    <a:pt x="2152650" y="549528"/>
                  </a:lnTo>
                  <a:lnTo>
                    <a:pt x="2152650" y="1793494"/>
                  </a:lnTo>
                  <a:lnTo>
                    <a:pt x="1076325" y="2343023"/>
                  </a:lnTo>
                  <a:lnTo>
                    <a:pt x="0" y="1793494"/>
                  </a:lnTo>
                  <a:lnTo>
                    <a:pt x="0" y="549528"/>
                  </a:lnTo>
                  <a:lnTo>
                    <a:pt x="107632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" name="Google Shape;12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91075" y="4190936"/>
              <a:ext cx="2281301" cy="2462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6"/>
            <p:cNvSpPr/>
            <p:nvPr/>
          </p:nvSpPr>
          <p:spPr>
            <a:xfrm>
              <a:off x="4834001" y="4233799"/>
              <a:ext cx="2152650" cy="2334260"/>
            </a:xfrm>
            <a:custGeom>
              <a:rect b="b" l="l" r="r" t="t"/>
              <a:pathLst>
                <a:path extrusionOk="0" h="2334259" w="2152650">
                  <a:moveTo>
                    <a:pt x="1076198" y="0"/>
                  </a:moveTo>
                  <a:lnTo>
                    <a:pt x="0" y="549656"/>
                  </a:lnTo>
                  <a:lnTo>
                    <a:pt x="0" y="1784095"/>
                  </a:lnTo>
                  <a:lnTo>
                    <a:pt x="1076198" y="2333688"/>
                  </a:lnTo>
                  <a:lnTo>
                    <a:pt x="2152650" y="1784095"/>
                  </a:lnTo>
                  <a:lnTo>
                    <a:pt x="2152650" y="549656"/>
                  </a:lnTo>
                  <a:lnTo>
                    <a:pt x="107619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834001" y="4233799"/>
              <a:ext cx="2152650" cy="2334260"/>
            </a:xfrm>
            <a:custGeom>
              <a:rect b="b" l="l" r="r" t="t"/>
              <a:pathLst>
                <a:path extrusionOk="0" h="2334259" w="2152650">
                  <a:moveTo>
                    <a:pt x="1076198" y="0"/>
                  </a:moveTo>
                  <a:lnTo>
                    <a:pt x="2152650" y="549656"/>
                  </a:lnTo>
                  <a:lnTo>
                    <a:pt x="2152650" y="1784095"/>
                  </a:lnTo>
                  <a:lnTo>
                    <a:pt x="1076198" y="2333688"/>
                  </a:lnTo>
                  <a:lnTo>
                    <a:pt x="0" y="1784095"/>
                  </a:lnTo>
                  <a:lnTo>
                    <a:pt x="0" y="549656"/>
                  </a:lnTo>
                  <a:lnTo>
                    <a:pt x="107619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7" name="Google Shape;12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14600" y="4171886"/>
              <a:ext cx="2281301" cy="2471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6"/>
            <p:cNvSpPr/>
            <p:nvPr/>
          </p:nvSpPr>
          <p:spPr>
            <a:xfrm>
              <a:off x="2557526" y="4214875"/>
              <a:ext cx="2152650" cy="2343150"/>
            </a:xfrm>
            <a:custGeom>
              <a:rect b="b" l="l" r="r" t="t"/>
              <a:pathLst>
                <a:path extrusionOk="0" h="2343150" w="2152650">
                  <a:moveTo>
                    <a:pt x="1076325" y="0"/>
                  </a:moveTo>
                  <a:lnTo>
                    <a:pt x="0" y="549529"/>
                  </a:lnTo>
                  <a:lnTo>
                    <a:pt x="0" y="1793494"/>
                  </a:lnTo>
                  <a:lnTo>
                    <a:pt x="1076325" y="2343086"/>
                  </a:lnTo>
                  <a:lnTo>
                    <a:pt x="2152650" y="1793494"/>
                  </a:lnTo>
                  <a:lnTo>
                    <a:pt x="2152650" y="549529"/>
                  </a:lnTo>
                  <a:lnTo>
                    <a:pt x="107632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557526" y="4214875"/>
              <a:ext cx="2152650" cy="2343150"/>
            </a:xfrm>
            <a:custGeom>
              <a:rect b="b" l="l" r="r" t="t"/>
              <a:pathLst>
                <a:path extrusionOk="0" h="2343150" w="2152650">
                  <a:moveTo>
                    <a:pt x="1076325" y="0"/>
                  </a:moveTo>
                  <a:lnTo>
                    <a:pt x="2152650" y="549529"/>
                  </a:lnTo>
                  <a:lnTo>
                    <a:pt x="2152650" y="1793494"/>
                  </a:lnTo>
                  <a:lnTo>
                    <a:pt x="1076325" y="2343086"/>
                  </a:lnTo>
                  <a:lnTo>
                    <a:pt x="0" y="1793494"/>
                  </a:lnTo>
                  <a:lnTo>
                    <a:pt x="0" y="549529"/>
                  </a:lnTo>
                  <a:lnTo>
                    <a:pt x="107632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9F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6"/>
          <p:cNvSpPr txBox="1"/>
          <p:nvPr/>
        </p:nvSpPr>
        <p:spPr>
          <a:xfrm>
            <a:off x="1275969" y="3160649"/>
            <a:ext cx="4070985" cy="44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Highlights of Act 2013</a:t>
            </a:r>
            <a:endParaRPr sz="27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6"/>
          <p:cNvSpPr txBox="1"/>
          <p:nvPr>
            <p:ph type="title"/>
          </p:nvPr>
        </p:nvSpPr>
        <p:spPr>
          <a:xfrm>
            <a:off x="631190" y="819785"/>
            <a:ext cx="10809605" cy="1070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2850">
            <a:spAutoFit/>
          </a:bodyPr>
          <a:lstStyle/>
          <a:p>
            <a:pPr indent="0" lvl="0" marL="48018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9F5B"/>
                </a:solidFill>
              </a:rPr>
              <a:t>The Act</a:t>
            </a:r>
            <a:endParaRPr sz="2000"/>
          </a:p>
        </p:txBody>
      </p:sp>
      <p:sp>
        <p:nvSpPr>
          <p:cNvPr id="132" name="Google Shape;132;p6"/>
          <p:cNvSpPr txBox="1"/>
          <p:nvPr/>
        </p:nvSpPr>
        <p:spPr>
          <a:xfrm>
            <a:off x="6360159" y="3334067"/>
            <a:ext cx="1407160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The Policy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5164709" y="5057203"/>
            <a:ext cx="150495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485775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Key Definitions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834639" y="5119433"/>
            <a:ext cx="1550035" cy="639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219075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F5B"/>
                </a:solidFill>
                <a:latin typeface="Montserrat"/>
                <a:ea typeface="Montserrat"/>
                <a:cs typeface="Montserrat"/>
                <a:sym typeface="Montserrat"/>
              </a:rPr>
              <a:t>Internal Committee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" name="Google Shape;135;p6"/>
          <p:cNvGrpSpPr/>
          <p:nvPr/>
        </p:nvGrpSpPr>
        <p:grpSpPr>
          <a:xfrm>
            <a:off x="7229475" y="2476373"/>
            <a:ext cx="4910201" cy="4381627"/>
            <a:chOff x="7229475" y="2476373"/>
            <a:chExt cx="4910201" cy="4381627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19962" y="5724525"/>
              <a:ext cx="1881476" cy="113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6"/>
            <p:cNvSpPr/>
            <p:nvPr/>
          </p:nvSpPr>
          <p:spPr>
            <a:xfrm>
              <a:off x="8210550" y="5705475"/>
              <a:ext cx="1847850" cy="1152525"/>
            </a:xfrm>
            <a:custGeom>
              <a:rect b="b" l="l" r="r" t="t"/>
              <a:pathLst>
                <a:path extrusionOk="0" h="1152525" w="1847850">
                  <a:moveTo>
                    <a:pt x="923925" y="0"/>
                  </a:moveTo>
                  <a:lnTo>
                    <a:pt x="0" y="471779"/>
                  </a:lnTo>
                  <a:lnTo>
                    <a:pt x="0" y="1152525"/>
                  </a:lnTo>
                  <a:lnTo>
                    <a:pt x="1847850" y="1152525"/>
                  </a:lnTo>
                  <a:lnTo>
                    <a:pt x="1847850" y="471779"/>
                  </a:lnTo>
                  <a:lnTo>
                    <a:pt x="923925" y="0"/>
                  </a:lnTo>
                  <a:close/>
                </a:path>
              </a:pathLst>
            </a:custGeom>
            <a:solidFill>
              <a:srgbClr val="FFFFFF">
                <a:alpha val="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" name="Google Shape;138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29475" y="4086161"/>
              <a:ext cx="1976501" cy="2100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6"/>
            <p:cNvSpPr/>
            <p:nvPr/>
          </p:nvSpPr>
          <p:spPr>
            <a:xfrm>
              <a:off x="7267575" y="4124325"/>
              <a:ext cx="1847850" cy="1971675"/>
            </a:xfrm>
            <a:custGeom>
              <a:rect b="b" l="l" r="r" t="t"/>
              <a:pathLst>
                <a:path extrusionOk="0" h="1971675" w="1847850">
                  <a:moveTo>
                    <a:pt x="923925" y="0"/>
                  </a:moveTo>
                  <a:lnTo>
                    <a:pt x="0" y="471805"/>
                  </a:lnTo>
                  <a:lnTo>
                    <a:pt x="0" y="1499895"/>
                  </a:lnTo>
                  <a:lnTo>
                    <a:pt x="923925" y="1971675"/>
                  </a:lnTo>
                  <a:lnTo>
                    <a:pt x="1847850" y="1499895"/>
                  </a:lnTo>
                  <a:lnTo>
                    <a:pt x="1847850" y="471805"/>
                  </a:lnTo>
                  <a:lnTo>
                    <a:pt x="923925" y="0"/>
                  </a:lnTo>
                  <a:close/>
                </a:path>
              </a:pathLst>
            </a:custGeom>
            <a:solidFill>
              <a:srgbClr val="FFFFFF">
                <a:alpha val="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" name="Google Shape;140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10550" y="2476373"/>
              <a:ext cx="1976501" cy="2109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6"/>
            <p:cNvSpPr/>
            <p:nvPr/>
          </p:nvSpPr>
          <p:spPr>
            <a:xfrm>
              <a:off x="8248650" y="2514600"/>
              <a:ext cx="1847850" cy="1981200"/>
            </a:xfrm>
            <a:custGeom>
              <a:rect b="b" l="l" r="r" t="t"/>
              <a:pathLst>
                <a:path extrusionOk="0" h="1981200" w="1847850">
                  <a:moveTo>
                    <a:pt x="923925" y="0"/>
                  </a:moveTo>
                  <a:lnTo>
                    <a:pt x="0" y="471804"/>
                  </a:lnTo>
                  <a:lnTo>
                    <a:pt x="0" y="1509395"/>
                  </a:lnTo>
                  <a:lnTo>
                    <a:pt x="923925" y="1981200"/>
                  </a:lnTo>
                  <a:lnTo>
                    <a:pt x="1847850" y="1509395"/>
                  </a:lnTo>
                  <a:lnTo>
                    <a:pt x="1847850" y="471804"/>
                  </a:lnTo>
                  <a:lnTo>
                    <a:pt x="923925" y="0"/>
                  </a:lnTo>
                  <a:close/>
                </a:path>
              </a:pathLst>
            </a:custGeom>
            <a:solidFill>
              <a:srgbClr val="FFFFFF">
                <a:alpha val="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2" name="Google Shape;142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172700" y="2485898"/>
              <a:ext cx="1966976" cy="2109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6"/>
            <p:cNvSpPr/>
            <p:nvPr/>
          </p:nvSpPr>
          <p:spPr>
            <a:xfrm>
              <a:off x="10210800" y="2524125"/>
              <a:ext cx="1838325" cy="1981200"/>
            </a:xfrm>
            <a:custGeom>
              <a:rect b="b" l="l" r="r" t="t"/>
              <a:pathLst>
                <a:path extrusionOk="0" h="1981200" w="1838325">
                  <a:moveTo>
                    <a:pt x="919226" y="0"/>
                  </a:moveTo>
                  <a:lnTo>
                    <a:pt x="0" y="469391"/>
                  </a:lnTo>
                  <a:lnTo>
                    <a:pt x="0" y="1511808"/>
                  </a:lnTo>
                  <a:lnTo>
                    <a:pt x="919226" y="1981200"/>
                  </a:lnTo>
                  <a:lnTo>
                    <a:pt x="1838325" y="1511808"/>
                  </a:lnTo>
                  <a:lnTo>
                    <a:pt x="1838325" y="469391"/>
                  </a:lnTo>
                  <a:lnTo>
                    <a:pt x="919226" y="0"/>
                  </a:lnTo>
                  <a:close/>
                </a:path>
              </a:pathLst>
            </a:custGeom>
            <a:solidFill>
              <a:srgbClr val="FFFFFF">
                <a:alpha val="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6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6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"/>
          <p:cNvGrpSpPr/>
          <p:nvPr/>
        </p:nvGrpSpPr>
        <p:grpSpPr>
          <a:xfrm>
            <a:off x="1185862" y="1585975"/>
            <a:ext cx="4725035" cy="676275"/>
            <a:chOff x="1185862" y="1585975"/>
            <a:chExt cx="4725035" cy="676275"/>
          </a:xfrm>
        </p:grpSpPr>
        <p:sp>
          <p:nvSpPr>
            <p:cNvPr id="151" name="Google Shape;151;p7"/>
            <p:cNvSpPr/>
            <p:nvPr/>
          </p:nvSpPr>
          <p:spPr>
            <a:xfrm>
              <a:off x="1185862" y="1585975"/>
              <a:ext cx="4725035" cy="676275"/>
            </a:xfrm>
            <a:custGeom>
              <a:rect b="b" l="l" r="r" t="t"/>
              <a:pathLst>
                <a:path extrusionOk="0" h="676275" w="4725035">
                  <a:moveTo>
                    <a:pt x="4611687" y="0"/>
                  </a:moveTo>
                  <a:lnTo>
                    <a:pt x="112712" y="0"/>
                  </a:lnTo>
                  <a:lnTo>
                    <a:pt x="68842" y="8850"/>
                  </a:lnTo>
                  <a:lnTo>
                    <a:pt x="33015" y="32988"/>
                  </a:lnTo>
                  <a:lnTo>
                    <a:pt x="8858" y="68794"/>
                  </a:lnTo>
                  <a:lnTo>
                    <a:pt x="0" y="112649"/>
                  </a:lnTo>
                  <a:lnTo>
                    <a:pt x="0" y="563499"/>
                  </a:lnTo>
                  <a:lnTo>
                    <a:pt x="8858" y="607373"/>
                  </a:lnTo>
                  <a:lnTo>
                    <a:pt x="33015" y="643223"/>
                  </a:lnTo>
                  <a:lnTo>
                    <a:pt x="68842" y="667404"/>
                  </a:lnTo>
                  <a:lnTo>
                    <a:pt x="112712" y="676275"/>
                  </a:lnTo>
                  <a:lnTo>
                    <a:pt x="4611687" y="676275"/>
                  </a:lnTo>
                  <a:lnTo>
                    <a:pt x="4655562" y="667404"/>
                  </a:lnTo>
                  <a:lnTo>
                    <a:pt x="4691411" y="643223"/>
                  </a:lnTo>
                  <a:lnTo>
                    <a:pt x="4715593" y="607373"/>
                  </a:lnTo>
                  <a:lnTo>
                    <a:pt x="4724463" y="563499"/>
                  </a:lnTo>
                  <a:lnTo>
                    <a:pt x="4724463" y="112649"/>
                  </a:lnTo>
                  <a:lnTo>
                    <a:pt x="4715593" y="68794"/>
                  </a:lnTo>
                  <a:lnTo>
                    <a:pt x="4691411" y="32988"/>
                  </a:lnTo>
                  <a:lnTo>
                    <a:pt x="4655562" y="8850"/>
                  </a:lnTo>
                  <a:lnTo>
                    <a:pt x="4611687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185862" y="1585975"/>
              <a:ext cx="4725035" cy="676275"/>
            </a:xfrm>
            <a:custGeom>
              <a:rect b="b" l="l" r="r" t="t"/>
              <a:pathLst>
                <a:path extrusionOk="0" h="676275" w="4725035">
                  <a:moveTo>
                    <a:pt x="0" y="112649"/>
                  </a:moveTo>
                  <a:lnTo>
                    <a:pt x="8858" y="68794"/>
                  </a:lnTo>
                  <a:lnTo>
                    <a:pt x="33015" y="32988"/>
                  </a:lnTo>
                  <a:lnTo>
                    <a:pt x="68842" y="8850"/>
                  </a:lnTo>
                  <a:lnTo>
                    <a:pt x="112712" y="0"/>
                  </a:lnTo>
                  <a:lnTo>
                    <a:pt x="4611687" y="0"/>
                  </a:lnTo>
                  <a:lnTo>
                    <a:pt x="4655562" y="8850"/>
                  </a:lnTo>
                  <a:lnTo>
                    <a:pt x="4691411" y="32988"/>
                  </a:lnTo>
                  <a:lnTo>
                    <a:pt x="4715593" y="68794"/>
                  </a:lnTo>
                  <a:lnTo>
                    <a:pt x="4724463" y="112649"/>
                  </a:lnTo>
                  <a:lnTo>
                    <a:pt x="4724463" y="563499"/>
                  </a:lnTo>
                  <a:lnTo>
                    <a:pt x="4715593" y="607373"/>
                  </a:lnTo>
                  <a:lnTo>
                    <a:pt x="4691411" y="643223"/>
                  </a:lnTo>
                  <a:lnTo>
                    <a:pt x="4655562" y="667404"/>
                  </a:lnTo>
                  <a:lnTo>
                    <a:pt x="4611687" y="676275"/>
                  </a:lnTo>
                  <a:lnTo>
                    <a:pt x="112712" y="676275"/>
                  </a:lnTo>
                  <a:lnTo>
                    <a:pt x="68842" y="667404"/>
                  </a:lnTo>
                  <a:lnTo>
                    <a:pt x="33015" y="643223"/>
                  </a:lnTo>
                  <a:lnTo>
                    <a:pt x="8858" y="607373"/>
                  </a:lnTo>
                  <a:lnTo>
                    <a:pt x="0" y="563499"/>
                  </a:lnTo>
                  <a:lnTo>
                    <a:pt x="0" y="112649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53" name="Google Shape;153;p7"/>
          <p:cNvGraphicFramePr/>
          <p:nvPr/>
        </p:nvGraphicFramePr>
        <p:xfrm>
          <a:off x="1181100" y="16531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{090E4DF3-BCE8-4EC6-BA67-23A0FA42417E}</a:tableStyleId>
              </a:tblPr>
              <a:tblGrid>
                <a:gridCol w="4724400"/>
              </a:tblGrid>
              <a:tr h="24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6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MYTH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11454" marR="896619" rtl="0" algn="l">
                        <a:lnSpc>
                          <a:spcPct val="100000"/>
                        </a:lnSpc>
                        <a:spcBef>
                          <a:spcPts val="24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live in modern times and sexual harassment is becoming rare and less of a problem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947425">
                <a:tc>
                  <a:txBody>
                    <a:bodyPr/>
                    <a:lstStyle/>
                    <a:p>
                      <a:pPr indent="0" lvl="0" marL="211454" marR="6648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Only women are sexually harassed – this does not happen to men; and all sexual harassment perpetrators are male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C6C6"/>
                    </a:solidFill>
                  </a:tcPr>
                </a:tc>
              </a:tr>
              <a:tr h="947425">
                <a:tc>
                  <a:txBody>
                    <a:bodyPr/>
                    <a:lstStyle/>
                    <a:p>
                      <a:pPr indent="0" lvl="0" marL="211454" marR="6496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seriousness of sexual harassment is exaggerated. Most "harassment" is really minor, and involves harmless flirtation!!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795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pSp>
        <p:nvGrpSpPr>
          <p:cNvPr id="154" name="Google Shape;154;p7"/>
          <p:cNvGrpSpPr/>
          <p:nvPr/>
        </p:nvGrpSpPr>
        <p:grpSpPr>
          <a:xfrm>
            <a:off x="6348476" y="1605025"/>
            <a:ext cx="4724400" cy="676275"/>
            <a:chOff x="6348476" y="1605025"/>
            <a:chExt cx="4724400" cy="676275"/>
          </a:xfrm>
        </p:grpSpPr>
        <p:sp>
          <p:nvSpPr>
            <p:cNvPr id="155" name="Google Shape;155;p7"/>
            <p:cNvSpPr/>
            <p:nvPr/>
          </p:nvSpPr>
          <p:spPr>
            <a:xfrm>
              <a:off x="6348476" y="1605025"/>
              <a:ext cx="4724400" cy="676275"/>
            </a:xfrm>
            <a:custGeom>
              <a:rect b="b" l="l" r="r" t="t"/>
              <a:pathLst>
                <a:path extrusionOk="0" h="676275" w="4724400">
                  <a:moveTo>
                    <a:pt x="4611624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563499"/>
                  </a:lnTo>
                  <a:lnTo>
                    <a:pt x="8850" y="607373"/>
                  </a:lnTo>
                  <a:lnTo>
                    <a:pt x="32988" y="643223"/>
                  </a:lnTo>
                  <a:lnTo>
                    <a:pt x="68794" y="667404"/>
                  </a:lnTo>
                  <a:lnTo>
                    <a:pt x="112649" y="676275"/>
                  </a:lnTo>
                  <a:lnTo>
                    <a:pt x="4611624" y="676275"/>
                  </a:lnTo>
                  <a:lnTo>
                    <a:pt x="4655498" y="667404"/>
                  </a:lnTo>
                  <a:lnTo>
                    <a:pt x="4691348" y="643223"/>
                  </a:lnTo>
                  <a:lnTo>
                    <a:pt x="4715529" y="607373"/>
                  </a:lnTo>
                  <a:lnTo>
                    <a:pt x="4724400" y="563499"/>
                  </a:lnTo>
                  <a:lnTo>
                    <a:pt x="4724400" y="112649"/>
                  </a:lnTo>
                  <a:lnTo>
                    <a:pt x="4715529" y="68794"/>
                  </a:lnTo>
                  <a:lnTo>
                    <a:pt x="4691348" y="32988"/>
                  </a:lnTo>
                  <a:lnTo>
                    <a:pt x="4655498" y="8850"/>
                  </a:lnTo>
                  <a:lnTo>
                    <a:pt x="4611624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348476" y="1605025"/>
              <a:ext cx="4724400" cy="676275"/>
            </a:xfrm>
            <a:custGeom>
              <a:rect b="b" l="l" r="r" t="t"/>
              <a:pathLst>
                <a:path extrusionOk="0" h="676275" w="4724400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4611624" y="0"/>
                  </a:lnTo>
                  <a:lnTo>
                    <a:pt x="4655498" y="8850"/>
                  </a:lnTo>
                  <a:lnTo>
                    <a:pt x="4691348" y="32988"/>
                  </a:lnTo>
                  <a:lnTo>
                    <a:pt x="4715529" y="68794"/>
                  </a:lnTo>
                  <a:lnTo>
                    <a:pt x="4724400" y="112649"/>
                  </a:lnTo>
                  <a:lnTo>
                    <a:pt x="4724400" y="563499"/>
                  </a:lnTo>
                  <a:lnTo>
                    <a:pt x="4715529" y="607373"/>
                  </a:lnTo>
                  <a:lnTo>
                    <a:pt x="4691348" y="643223"/>
                  </a:lnTo>
                  <a:lnTo>
                    <a:pt x="4655498" y="667404"/>
                  </a:lnTo>
                  <a:lnTo>
                    <a:pt x="4611624" y="676275"/>
                  </a:lnTo>
                  <a:lnTo>
                    <a:pt x="112649" y="676275"/>
                  </a:lnTo>
                  <a:lnTo>
                    <a:pt x="68794" y="667404"/>
                  </a:lnTo>
                  <a:lnTo>
                    <a:pt x="32988" y="643223"/>
                  </a:lnTo>
                  <a:lnTo>
                    <a:pt x="8850" y="607373"/>
                  </a:lnTo>
                  <a:lnTo>
                    <a:pt x="0" y="563499"/>
                  </a:lnTo>
                  <a:lnTo>
                    <a:pt x="0" y="112649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57" name="Google Shape;157;p7"/>
          <p:cNvGraphicFramePr/>
          <p:nvPr/>
        </p:nvGraphicFramePr>
        <p:xfrm>
          <a:off x="6343713" y="16722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{090E4DF3-BCE8-4EC6-BA67-23A0FA42417E}</a:tableStyleId>
              </a:tblPr>
              <a:tblGrid>
                <a:gridCol w="4724400"/>
              </a:tblGrid>
              <a:tr h="27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63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FACT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7020" lvl="0" marL="502284" marR="0" rtl="0" algn="l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Sexual harassment is widespread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2284" marR="3498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impacts the lives of 40-60 % of women and 10-20% of men at the workplace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109350">
                <a:tc>
                  <a:txBody>
                    <a:bodyPr/>
                    <a:lstStyle/>
                    <a:p>
                      <a:pPr indent="-286385" lvl="0" marL="502284" marR="3200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 do get harassed - by other men and by women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2284" marR="516255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impacts the lives of 10-20% of men at the workplace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080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C6C6"/>
                    </a:solidFill>
                  </a:tcPr>
                </a:tc>
              </a:tr>
              <a:tr h="2090425">
                <a:tc>
                  <a:txBody>
                    <a:bodyPr/>
                    <a:lstStyle/>
                    <a:p>
                      <a:pPr indent="-287020" lvl="0" marL="50228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 harassment has nothing to do with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228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‘flirtation’ or sincere social interest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2284" marR="83946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offensive, often frightening and insulting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2284" marR="507365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People are often forced to leave jobs to avoid harassment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2284" marR="499744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Many experience serious psychological and health-related problems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540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7"/>
          <p:cNvSpPr txBox="1"/>
          <p:nvPr>
            <p:ph idx="12" type="sldNum"/>
          </p:nvPr>
        </p:nvSpPr>
        <p:spPr>
          <a:xfrm>
            <a:off x="11275314" y="6432981"/>
            <a:ext cx="264159" cy="21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7"/>
          <p:cNvSpPr txBox="1"/>
          <p:nvPr>
            <p:ph idx="11" type="ftr"/>
          </p:nvPr>
        </p:nvSpPr>
        <p:spPr>
          <a:xfrm>
            <a:off x="879475" y="6603552"/>
            <a:ext cx="2452370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circulation &amp; training purposes only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5447665" y="6609258"/>
            <a:ext cx="1604645" cy="196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www.kelphr.com/ASH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>
            <p:ph type="title"/>
          </p:nvPr>
        </p:nvSpPr>
        <p:spPr>
          <a:xfrm>
            <a:off x="898207" y="874712"/>
            <a:ext cx="3601085" cy="448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303030"/>
                </a:solidFill>
              </a:rPr>
              <a:t>What we believe in</a:t>
            </a:r>
            <a:endParaRPr sz="27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type="title"/>
          </p:nvPr>
        </p:nvSpPr>
        <p:spPr>
          <a:xfrm>
            <a:off x="898207" y="768349"/>
            <a:ext cx="2249170" cy="44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303030"/>
                </a:solidFill>
              </a:rPr>
              <a:t>Continued…</a:t>
            </a:r>
            <a:endParaRPr sz="2750"/>
          </a:p>
        </p:txBody>
      </p:sp>
      <p:sp>
        <p:nvSpPr>
          <p:cNvPr id="167" name="Google Shape;167;p8"/>
          <p:cNvSpPr txBox="1"/>
          <p:nvPr/>
        </p:nvSpPr>
        <p:spPr>
          <a:xfrm>
            <a:off x="5352415" y="6525259"/>
            <a:ext cx="1786889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www.kelphr.com/ASH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8" name="Google Shape;168;p8"/>
          <p:cNvGrpSpPr/>
          <p:nvPr/>
        </p:nvGrpSpPr>
        <p:grpSpPr>
          <a:xfrm>
            <a:off x="490537" y="1395475"/>
            <a:ext cx="5344160" cy="676275"/>
            <a:chOff x="490537" y="1395475"/>
            <a:chExt cx="5344160" cy="676275"/>
          </a:xfrm>
        </p:grpSpPr>
        <p:sp>
          <p:nvSpPr>
            <p:cNvPr id="169" name="Google Shape;169;p8"/>
            <p:cNvSpPr/>
            <p:nvPr/>
          </p:nvSpPr>
          <p:spPr>
            <a:xfrm>
              <a:off x="490537" y="1395475"/>
              <a:ext cx="5344160" cy="676275"/>
            </a:xfrm>
            <a:custGeom>
              <a:rect b="b" l="l" r="r" t="t"/>
              <a:pathLst>
                <a:path extrusionOk="0" h="676275" w="5344160">
                  <a:moveTo>
                    <a:pt x="5230812" y="0"/>
                  </a:moveTo>
                  <a:lnTo>
                    <a:pt x="112712" y="0"/>
                  </a:lnTo>
                  <a:lnTo>
                    <a:pt x="68842" y="8850"/>
                  </a:lnTo>
                  <a:lnTo>
                    <a:pt x="33015" y="32988"/>
                  </a:lnTo>
                  <a:lnTo>
                    <a:pt x="8858" y="68794"/>
                  </a:lnTo>
                  <a:lnTo>
                    <a:pt x="0" y="112649"/>
                  </a:lnTo>
                  <a:lnTo>
                    <a:pt x="0" y="563499"/>
                  </a:lnTo>
                  <a:lnTo>
                    <a:pt x="8858" y="607373"/>
                  </a:lnTo>
                  <a:lnTo>
                    <a:pt x="33015" y="643223"/>
                  </a:lnTo>
                  <a:lnTo>
                    <a:pt x="68842" y="667404"/>
                  </a:lnTo>
                  <a:lnTo>
                    <a:pt x="112712" y="676275"/>
                  </a:lnTo>
                  <a:lnTo>
                    <a:pt x="5230812" y="676275"/>
                  </a:lnTo>
                  <a:lnTo>
                    <a:pt x="5274687" y="667404"/>
                  </a:lnTo>
                  <a:lnTo>
                    <a:pt x="5310536" y="643223"/>
                  </a:lnTo>
                  <a:lnTo>
                    <a:pt x="5334718" y="607373"/>
                  </a:lnTo>
                  <a:lnTo>
                    <a:pt x="5343588" y="563499"/>
                  </a:lnTo>
                  <a:lnTo>
                    <a:pt x="5343588" y="112649"/>
                  </a:lnTo>
                  <a:lnTo>
                    <a:pt x="5334718" y="68794"/>
                  </a:lnTo>
                  <a:lnTo>
                    <a:pt x="5310536" y="32988"/>
                  </a:lnTo>
                  <a:lnTo>
                    <a:pt x="5274687" y="8850"/>
                  </a:lnTo>
                  <a:lnTo>
                    <a:pt x="5230812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90537" y="1395475"/>
              <a:ext cx="5344160" cy="676275"/>
            </a:xfrm>
            <a:custGeom>
              <a:rect b="b" l="l" r="r" t="t"/>
              <a:pathLst>
                <a:path extrusionOk="0" h="676275" w="5344160">
                  <a:moveTo>
                    <a:pt x="0" y="112649"/>
                  </a:moveTo>
                  <a:lnTo>
                    <a:pt x="8858" y="68794"/>
                  </a:lnTo>
                  <a:lnTo>
                    <a:pt x="33015" y="32988"/>
                  </a:lnTo>
                  <a:lnTo>
                    <a:pt x="68842" y="8850"/>
                  </a:lnTo>
                  <a:lnTo>
                    <a:pt x="112712" y="0"/>
                  </a:lnTo>
                  <a:lnTo>
                    <a:pt x="5230812" y="0"/>
                  </a:lnTo>
                  <a:lnTo>
                    <a:pt x="5274687" y="8850"/>
                  </a:lnTo>
                  <a:lnTo>
                    <a:pt x="5310536" y="32988"/>
                  </a:lnTo>
                  <a:lnTo>
                    <a:pt x="5334718" y="68794"/>
                  </a:lnTo>
                  <a:lnTo>
                    <a:pt x="5343588" y="112649"/>
                  </a:lnTo>
                  <a:lnTo>
                    <a:pt x="5343588" y="563499"/>
                  </a:lnTo>
                  <a:lnTo>
                    <a:pt x="5334718" y="607373"/>
                  </a:lnTo>
                  <a:lnTo>
                    <a:pt x="5310536" y="643223"/>
                  </a:lnTo>
                  <a:lnTo>
                    <a:pt x="5274687" y="667404"/>
                  </a:lnTo>
                  <a:lnTo>
                    <a:pt x="5230812" y="676275"/>
                  </a:lnTo>
                  <a:lnTo>
                    <a:pt x="112712" y="676275"/>
                  </a:lnTo>
                  <a:lnTo>
                    <a:pt x="68842" y="667404"/>
                  </a:lnTo>
                  <a:lnTo>
                    <a:pt x="33015" y="643223"/>
                  </a:lnTo>
                  <a:lnTo>
                    <a:pt x="8858" y="607373"/>
                  </a:lnTo>
                  <a:lnTo>
                    <a:pt x="0" y="563499"/>
                  </a:lnTo>
                  <a:lnTo>
                    <a:pt x="0" y="112649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71" name="Google Shape;171;p8"/>
          <p:cNvGraphicFramePr/>
          <p:nvPr/>
        </p:nvGraphicFramePr>
        <p:xfrm>
          <a:off x="485775" y="1462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{090E4DF3-BCE8-4EC6-BA67-23A0FA42417E}</a:tableStyleId>
              </a:tblPr>
              <a:tblGrid>
                <a:gridCol w="5343525"/>
              </a:tblGrid>
              <a:tr h="24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indent="0" lvl="0" marL="17145" marR="0" rtl="0" algn="ctr">
                        <a:lnSpc>
                          <a:spcPct val="64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MYTH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4945" marR="44894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Victims give signals to provoke gestures, remarks or acts of sexual harassment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4945" marR="70104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you ignore sexually harassing behavior, it will eventually stop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725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C6C6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indent="0" lvl="0" marL="194945" marR="83693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Victims make up and report stories of sexual harassment to get back at their employers or others who have angered them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1875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pSp>
        <p:nvGrpSpPr>
          <p:cNvPr id="172" name="Google Shape;172;p8"/>
          <p:cNvGrpSpPr/>
          <p:nvPr/>
        </p:nvGrpSpPr>
        <p:grpSpPr>
          <a:xfrm>
            <a:off x="6272276" y="1366900"/>
            <a:ext cx="5353050" cy="676275"/>
            <a:chOff x="6272276" y="1366900"/>
            <a:chExt cx="5353050" cy="676275"/>
          </a:xfrm>
        </p:grpSpPr>
        <p:sp>
          <p:nvSpPr>
            <p:cNvPr id="173" name="Google Shape;173;p8"/>
            <p:cNvSpPr/>
            <p:nvPr/>
          </p:nvSpPr>
          <p:spPr>
            <a:xfrm>
              <a:off x="6272276" y="1366900"/>
              <a:ext cx="5353050" cy="676275"/>
            </a:xfrm>
            <a:custGeom>
              <a:rect b="b" l="l" r="r" t="t"/>
              <a:pathLst>
                <a:path extrusionOk="0" h="676275" w="5353050">
                  <a:moveTo>
                    <a:pt x="5240274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563499"/>
                  </a:lnTo>
                  <a:lnTo>
                    <a:pt x="8850" y="607373"/>
                  </a:lnTo>
                  <a:lnTo>
                    <a:pt x="32988" y="643223"/>
                  </a:lnTo>
                  <a:lnTo>
                    <a:pt x="68794" y="667404"/>
                  </a:lnTo>
                  <a:lnTo>
                    <a:pt x="112649" y="676275"/>
                  </a:lnTo>
                  <a:lnTo>
                    <a:pt x="5240274" y="676275"/>
                  </a:lnTo>
                  <a:lnTo>
                    <a:pt x="5284148" y="667404"/>
                  </a:lnTo>
                  <a:lnTo>
                    <a:pt x="5319998" y="643223"/>
                  </a:lnTo>
                  <a:lnTo>
                    <a:pt x="5344179" y="607373"/>
                  </a:lnTo>
                  <a:lnTo>
                    <a:pt x="5353050" y="563499"/>
                  </a:lnTo>
                  <a:lnTo>
                    <a:pt x="5353050" y="112649"/>
                  </a:lnTo>
                  <a:lnTo>
                    <a:pt x="5344179" y="68794"/>
                  </a:lnTo>
                  <a:lnTo>
                    <a:pt x="5319998" y="32988"/>
                  </a:lnTo>
                  <a:lnTo>
                    <a:pt x="5284148" y="8850"/>
                  </a:lnTo>
                  <a:lnTo>
                    <a:pt x="5240274" y="0"/>
                  </a:lnTo>
                  <a:close/>
                </a:path>
              </a:pathLst>
            </a:custGeom>
            <a:solidFill>
              <a:srgbClr val="009F5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6272276" y="1366900"/>
              <a:ext cx="5353050" cy="676275"/>
            </a:xfrm>
            <a:custGeom>
              <a:rect b="b" l="l" r="r" t="t"/>
              <a:pathLst>
                <a:path extrusionOk="0" h="676275" w="5353050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5240274" y="0"/>
                  </a:lnTo>
                  <a:lnTo>
                    <a:pt x="5284148" y="8850"/>
                  </a:lnTo>
                  <a:lnTo>
                    <a:pt x="5319998" y="32988"/>
                  </a:lnTo>
                  <a:lnTo>
                    <a:pt x="5344179" y="68794"/>
                  </a:lnTo>
                  <a:lnTo>
                    <a:pt x="5353050" y="112649"/>
                  </a:lnTo>
                  <a:lnTo>
                    <a:pt x="5353050" y="563499"/>
                  </a:lnTo>
                  <a:lnTo>
                    <a:pt x="5344179" y="607373"/>
                  </a:lnTo>
                  <a:lnTo>
                    <a:pt x="5319998" y="643223"/>
                  </a:lnTo>
                  <a:lnTo>
                    <a:pt x="5284148" y="667404"/>
                  </a:lnTo>
                  <a:lnTo>
                    <a:pt x="5240274" y="676275"/>
                  </a:lnTo>
                  <a:lnTo>
                    <a:pt x="112649" y="676275"/>
                  </a:lnTo>
                  <a:lnTo>
                    <a:pt x="68794" y="667404"/>
                  </a:lnTo>
                  <a:lnTo>
                    <a:pt x="32988" y="643223"/>
                  </a:lnTo>
                  <a:lnTo>
                    <a:pt x="8850" y="607373"/>
                  </a:lnTo>
                  <a:lnTo>
                    <a:pt x="0" y="563499"/>
                  </a:lnTo>
                  <a:lnTo>
                    <a:pt x="0" y="112649"/>
                  </a:lnTo>
                  <a:close/>
                </a:path>
              </a:pathLst>
            </a:custGeom>
            <a:noFill/>
            <a:ln cap="flat" cmpd="sng" w="9525">
              <a:solidFill>
                <a:srgbClr val="0074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75" name="Google Shape;175;p8"/>
          <p:cNvGraphicFramePr/>
          <p:nvPr/>
        </p:nvGraphicFramePr>
        <p:xfrm>
          <a:off x="6267513" y="14341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{090E4DF3-BCE8-4EC6-BA67-23A0FA42417E}</a:tableStyleId>
              </a:tblPr>
              <a:tblGrid>
                <a:gridCol w="5353050"/>
              </a:tblGrid>
              <a:tr h="27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44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indent="0" lvl="0" marL="0" marR="46355" rtl="0" algn="ctr">
                        <a:lnSpc>
                          <a:spcPct val="6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FACT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3555" marR="845185" rtl="0" algn="l">
                        <a:lnSpc>
                          <a:spcPct val="100000"/>
                        </a:lnSpc>
                        <a:spcBef>
                          <a:spcPts val="250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Being subjected to sexual harassment is a painful, difficult and traumatic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3555" marR="240029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Defenses such as "she wore provocative clothes" and “he enjoyed it" are neither acceptable nor accurate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32900">
                <a:tc>
                  <a:txBody>
                    <a:bodyPr/>
                    <a:lstStyle/>
                    <a:p>
                      <a:pPr indent="0" lvl="0" marL="21717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Surveys show that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3555" marR="306070" rtl="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Over 61% of the victims said that telling the harasser to stop was the most effective method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3555" marR="523875" rtl="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Only 29% of the victims who said they tried to ignore the behavior said that it "made things better."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275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C6C6"/>
                    </a:solidFill>
                  </a:tcPr>
                </a:tc>
              </a:tr>
              <a:tr h="1104275">
                <a:tc>
                  <a:txBody>
                    <a:bodyPr/>
                    <a:lstStyle/>
                    <a:p>
                      <a:pPr indent="-286385" lvl="0" marL="503555" marR="5226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Research shows that less than one percent of complaints are false.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6385" lvl="0" marL="503555" marR="419734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fact many do not file complaints even when they're are justified in doing so.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88900" marB="0" marR="0" marL="0">
                    <a:lnL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D8D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8"/>
          <p:cNvSpPr txBox="1"/>
          <p:nvPr/>
        </p:nvSpPr>
        <p:spPr>
          <a:xfrm>
            <a:off x="11300714" y="6428104"/>
            <a:ext cx="123189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879475" y="6600190"/>
            <a:ext cx="2452370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For internal circulation &amp; training purposes only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>
            <p:ph type="title"/>
          </p:nvPr>
        </p:nvSpPr>
        <p:spPr>
          <a:xfrm>
            <a:off x="0" y="1666875"/>
            <a:ext cx="6686550" cy="657225"/>
          </a:xfrm>
          <a:prstGeom prst="rect">
            <a:avLst/>
          </a:prstGeom>
          <a:solidFill>
            <a:srgbClr val="00D579"/>
          </a:solidFill>
          <a:ln>
            <a:noFill/>
          </a:ln>
        </p:spPr>
        <p:txBody>
          <a:bodyPr anchorCtr="0" anchor="t" bIns="0" lIns="0" spcFirstLastPara="1" rIns="0" wrap="square" tIns="168900">
            <a:spAutoFit/>
          </a:bodyPr>
          <a:lstStyle/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Highlights of Act 2013 - Employers Penalty</a:t>
            </a:r>
            <a:endParaRPr sz="2100"/>
          </a:p>
        </p:txBody>
      </p:sp>
      <p:sp>
        <p:nvSpPr>
          <p:cNvPr id="183" name="Google Shape;183;p9"/>
          <p:cNvSpPr txBox="1"/>
          <p:nvPr/>
        </p:nvSpPr>
        <p:spPr>
          <a:xfrm>
            <a:off x="288607" y="6535102"/>
            <a:ext cx="1828164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414141"/>
                </a:solidFill>
                <a:latin typeface="Montserrat"/>
                <a:ea typeface="Montserrat"/>
                <a:cs typeface="Montserrat"/>
                <a:sym typeface="Montserrat"/>
              </a:rPr>
              <a:t>For internal circulation &amp; training purposes only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261937" y="2462276"/>
            <a:ext cx="533400" cy="542925"/>
          </a:xfrm>
          <a:custGeom>
            <a:rect b="b" l="l" r="r" t="t"/>
            <a:pathLst>
              <a:path extrusionOk="0" h="542925" w="533400">
                <a:moveTo>
                  <a:pt x="0" y="271399"/>
                </a:moveTo>
                <a:lnTo>
                  <a:pt x="4296" y="222589"/>
                </a:lnTo>
                <a:lnTo>
                  <a:pt x="16685" y="176659"/>
                </a:lnTo>
                <a:lnTo>
                  <a:pt x="36412" y="134375"/>
                </a:lnTo>
                <a:lnTo>
                  <a:pt x="62724" y="96499"/>
                </a:lnTo>
                <a:lnTo>
                  <a:pt x="94868" y="63797"/>
                </a:lnTo>
                <a:lnTo>
                  <a:pt x="132091" y="37032"/>
                </a:lnTo>
                <a:lnTo>
                  <a:pt x="173639" y="16968"/>
                </a:lnTo>
                <a:lnTo>
                  <a:pt x="218760" y="4369"/>
                </a:lnTo>
                <a:lnTo>
                  <a:pt x="266700" y="0"/>
                </a:lnTo>
                <a:lnTo>
                  <a:pt x="314639" y="4369"/>
                </a:lnTo>
                <a:lnTo>
                  <a:pt x="359760" y="16968"/>
                </a:lnTo>
                <a:lnTo>
                  <a:pt x="401308" y="37032"/>
                </a:lnTo>
                <a:lnTo>
                  <a:pt x="438531" y="63797"/>
                </a:lnTo>
                <a:lnTo>
                  <a:pt x="470675" y="96499"/>
                </a:lnTo>
                <a:lnTo>
                  <a:pt x="496987" y="134375"/>
                </a:lnTo>
                <a:lnTo>
                  <a:pt x="516714" y="176659"/>
                </a:lnTo>
                <a:lnTo>
                  <a:pt x="529103" y="222589"/>
                </a:lnTo>
                <a:lnTo>
                  <a:pt x="533400" y="271399"/>
                </a:lnTo>
                <a:lnTo>
                  <a:pt x="529103" y="320213"/>
                </a:lnTo>
                <a:lnTo>
                  <a:pt x="516714" y="366154"/>
                </a:lnTo>
                <a:lnTo>
                  <a:pt x="496987" y="408455"/>
                </a:lnTo>
                <a:lnTo>
                  <a:pt x="470675" y="446350"/>
                </a:lnTo>
                <a:lnTo>
                  <a:pt x="438531" y="479074"/>
                </a:lnTo>
                <a:lnTo>
                  <a:pt x="401308" y="505859"/>
                </a:lnTo>
                <a:lnTo>
                  <a:pt x="359760" y="525940"/>
                </a:lnTo>
                <a:lnTo>
                  <a:pt x="314639" y="538551"/>
                </a:lnTo>
                <a:lnTo>
                  <a:pt x="266700" y="542925"/>
                </a:lnTo>
                <a:lnTo>
                  <a:pt x="218760" y="538551"/>
                </a:lnTo>
                <a:lnTo>
                  <a:pt x="173639" y="525940"/>
                </a:lnTo>
                <a:lnTo>
                  <a:pt x="132091" y="505859"/>
                </a:lnTo>
                <a:lnTo>
                  <a:pt x="94868" y="479074"/>
                </a:lnTo>
                <a:lnTo>
                  <a:pt x="62724" y="446350"/>
                </a:lnTo>
                <a:lnTo>
                  <a:pt x="36412" y="408455"/>
                </a:lnTo>
                <a:lnTo>
                  <a:pt x="16685" y="366154"/>
                </a:lnTo>
                <a:lnTo>
                  <a:pt x="4296" y="320213"/>
                </a:lnTo>
                <a:lnTo>
                  <a:pt x="0" y="271399"/>
                </a:lnTo>
                <a:close/>
              </a:path>
            </a:pathLst>
          </a:custGeom>
          <a:noFill/>
          <a:ln cap="flat" cmpd="sng" w="25400">
            <a:solidFill>
              <a:srgbClr val="009F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926782" y="2601277"/>
            <a:ext cx="4394835" cy="26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latin typeface="Montserrat"/>
                <a:ea typeface="Montserrat"/>
                <a:cs typeface="Montserrat"/>
                <a:sym typeface="Montserrat"/>
              </a:rPr>
              <a:t>Punishable with a fine of up to </a:t>
            </a:r>
            <a:r>
              <a:rPr b="1" lang="en-US" sz="1550">
                <a:latin typeface="Montserrat"/>
                <a:ea typeface="Montserrat"/>
                <a:cs typeface="Montserrat"/>
                <a:sym typeface="Montserrat"/>
              </a:rPr>
              <a:t>50,000 INR.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71805" y="2586037"/>
            <a:ext cx="104139" cy="26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280987" y="3243326"/>
            <a:ext cx="533400" cy="533400"/>
          </a:xfrm>
          <a:custGeom>
            <a:rect b="b" l="l" r="r" t="t"/>
            <a:pathLst>
              <a:path extrusionOk="0" h="533400" w="533400">
                <a:moveTo>
                  <a:pt x="0" y="266700"/>
                </a:moveTo>
                <a:lnTo>
                  <a:pt x="4296" y="218753"/>
                </a:lnTo>
                <a:lnTo>
                  <a:pt x="16685" y="173629"/>
                </a:lnTo>
                <a:lnTo>
                  <a:pt x="36412" y="132080"/>
                </a:lnTo>
                <a:lnTo>
                  <a:pt x="62724" y="94858"/>
                </a:lnTo>
                <a:lnTo>
                  <a:pt x="94868" y="62716"/>
                </a:lnTo>
                <a:lnTo>
                  <a:pt x="132091" y="36406"/>
                </a:lnTo>
                <a:lnTo>
                  <a:pt x="173639" y="16682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2"/>
                </a:lnTo>
                <a:lnTo>
                  <a:pt x="401308" y="36406"/>
                </a:lnTo>
                <a:lnTo>
                  <a:pt x="438531" y="62716"/>
                </a:lnTo>
                <a:lnTo>
                  <a:pt x="470675" y="94858"/>
                </a:lnTo>
                <a:lnTo>
                  <a:pt x="496987" y="132079"/>
                </a:lnTo>
                <a:lnTo>
                  <a:pt x="516714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12"/>
                </a:lnTo>
                <a:lnTo>
                  <a:pt x="516714" y="359719"/>
                </a:lnTo>
                <a:lnTo>
                  <a:pt x="496987" y="401263"/>
                </a:lnTo>
                <a:lnTo>
                  <a:pt x="470675" y="438489"/>
                </a:lnTo>
                <a:lnTo>
                  <a:pt x="438531" y="470642"/>
                </a:lnTo>
                <a:lnTo>
                  <a:pt x="401308" y="496965"/>
                </a:lnTo>
                <a:lnTo>
                  <a:pt x="359760" y="516702"/>
                </a:lnTo>
                <a:lnTo>
                  <a:pt x="314639" y="529099"/>
                </a:lnTo>
                <a:lnTo>
                  <a:pt x="266700" y="533400"/>
                </a:lnTo>
                <a:lnTo>
                  <a:pt x="218760" y="529099"/>
                </a:lnTo>
                <a:lnTo>
                  <a:pt x="173639" y="516702"/>
                </a:lnTo>
                <a:lnTo>
                  <a:pt x="132091" y="496965"/>
                </a:lnTo>
                <a:lnTo>
                  <a:pt x="94868" y="470642"/>
                </a:lnTo>
                <a:lnTo>
                  <a:pt x="62724" y="438489"/>
                </a:lnTo>
                <a:lnTo>
                  <a:pt x="36412" y="401263"/>
                </a:lnTo>
                <a:lnTo>
                  <a:pt x="16685" y="359719"/>
                </a:lnTo>
                <a:lnTo>
                  <a:pt x="4296" y="314612"/>
                </a:lnTo>
                <a:lnTo>
                  <a:pt x="0" y="266700"/>
                </a:lnTo>
                <a:close/>
              </a:path>
            </a:pathLst>
          </a:custGeom>
          <a:noFill/>
          <a:ln cap="flat" cmpd="sng" w="25400">
            <a:solidFill>
              <a:srgbClr val="009F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"/>
          <p:cNvSpPr txBox="1"/>
          <p:nvPr/>
        </p:nvSpPr>
        <p:spPr>
          <a:xfrm>
            <a:off x="946150" y="3199447"/>
            <a:ext cx="543369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1270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latin typeface="Montserrat"/>
                <a:ea typeface="Montserrat"/>
                <a:cs typeface="Montserrat"/>
                <a:sym typeface="Montserrat"/>
              </a:rPr>
              <a:t>Repeated violations may lead to higher penalties and cancellation of license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472122" y="3364166"/>
            <a:ext cx="144145" cy="266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0" name="Google Shape;190;p9"/>
          <p:cNvGrpSpPr/>
          <p:nvPr/>
        </p:nvGrpSpPr>
        <p:grpSpPr>
          <a:xfrm>
            <a:off x="6962775" y="1781175"/>
            <a:ext cx="5105400" cy="4848225"/>
            <a:chOff x="6962775" y="1781175"/>
            <a:chExt cx="5105400" cy="4848225"/>
          </a:xfrm>
        </p:grpSpPr>
        <p:sp>
          <p:nvSpPr>
            <p:cNvPr id="191" name="Google Shape;191;p9"/>
            <p:cNvSpPr/>
            <p:nvPr/>
          </p:nvSpPr>
          <p:spPr>
            <a:xfrm>
              <a:off x="7362825" y="1781175"/>
              <a:ext cx="4476750" cy="4476750"/>
            </a:xfrm>
            <a:custGeom>
              <a:rect b="b" l="l" r="r" t="t"/>
              <a:pathLst>
                <a:path extrusionOk="0" h="4476750" w="4476750">
                  <a:moveTo>
                    <a:pt x="2238375" y="0"/>
                  </a:moveTo>
                  <a:lnTo>
                    <a:pt x="2190330" y="505"/>
                  </a:lnTo>
                  <a:lnTo>
                    <a:pt x="2142533" y="2014"/>
                  </a:lnTo>
                  <a:lnTo>
                    <a:pt x="2094993" y="4518"/>
                  </a:lnTo>
                  <a:lnTo>
                    <a:pt x="2047720" y="8005"/>
                  </a:lnTo>
                  <a:lnTo>
                    <a:pt x="2000724" y="12466"/>
                  </a:lnTo>
                  <a:lnTo>
                    <a:pt x="1954015" y="17891"/>
                  </a:lnTo>
                  <a:lnTo>
                    <a:pt x="1907604" y="24269"/>
                  </a:lnTo>
                  <a:lnTo>
                    <a:pt x="1861501" y="31591"/>
                  </a:lnTo>
                  <a:lnTo>
                    <a:pt x="1815715" y="39846"/>
                  </a:lnTo>
                  <a:lnTo>
                    <a:pt x="1770257" y="49025"/>
                  </a:lnTo>
                  <a:lnTo>
                    <a:pt x="1725136" y="59117"/>
                  </a:lnTo>
                  <a:lnTo>
                    <a:pt x="1680364" y="70112"/>
                  </a:lnTo>
                  <a:lnTo>
                    <a:pt x="1635949" y="81999"/>
                  </a:lnTo>
                  <a:lnTo>
                    <a:pt x="1591903" y="94770"/>
                  </a:lnTo>
                  <a:lnTo>
                    <a:pt x="1548235" y="108414"/>
                  </a:lnTo>
                  <a:lnTo>
                    <a:pt x="1504955" y="122920"/>
                  </a:lnTo>
                  <a:lnTo>
                    <a:pt x="1462073" y="138279"/>
                  </a:lnTo>
                  <a:lnTo>
                    <a:pt x="1419600" y="154481"/>
                  </a:lnTo>
                  <a:lnTo>
                    <a:pt x="1377546" y="171515"/>
                  </a:lnTo>
                  <a:lnTo>
                    <a:pt x="1335920" y="189371"/>
                  </a:lnTo>
                  <a:lnTo>
                    <a:pt x="1294733" y="208040"/>
                  </a:lnTo>
                  <a:lnTo>
                    <a:pt x="1253995" y="227511"/>
                  </a:lnTo>
                  <a:lnTo>
                    <a:pt x="1213716" y="247774"/>
                  </a:lnTo>
                  <a:lnTo>
                    <a:pt x="1173905" y="268819"/>
                  </a:lnTo>
                  <a:lnTo>
                    <a:pt x="1134574" y="290635"/>
                  </a:lnTo>
                  <a:lnTo>
                    <a:pt x="1095733" y="313214"/>
                  </a:lnTo>
                  <a:lnTo>
                    <a:pt x="1057390" y="336544"/>
                  </a:lnTo>
                  <a:lnTo>
                    <a:pt x="1019557" y="360616"/>
                  </a:lnTo>
                  <a:lnTo>
                    <a:pt x="982243" y="385420"/>
                  </a:lnTo>
                  <a:lnTo>
                    <a:pt x="945459" y="410944"/>
                  </a:lnTo>
                  <a:lnTo>
                    <a:pt x="909215" y="437180"/>
                  </a:lnTo>
                  <a:lnTo>
                    <a:pt x="873521" y="464118"/>
                  </a:lnTo>
                  <a:lnTo>
                    <a:pt x="838386" y="491746"/>
                  </a:lnTo>
                  <a:lnTo>
                    <a:pt x="803822" y="520056"/>
                  </a:lnTo>
                  <a:lnTo>
                    <a:pt x="769837" y="549036"/>
                  </a:lnTo>
                  <a:lnTo>
                    <a:pt x="736443" y="578677"/>
                  </a:lnTo>
                  <a:lnTo>
                    <a:pt x="703649" y="608969"/>
                  </a:lnTo>
                  <a:lnTo>
                    <a:pt x="671465" y="639902"/>
                  </a:lnTo>
                  <a:lnTo>
                    <a:pt x="639902" y="671465"/>
                  </a:lnTo>
                  <a:lnTo>
                    <a:pt x="608969" y="703649"/>
                  </a:lnTo>
                  <a:lnTo>
                    <a:pt x="578677" y="736443"/>
                  </a:lnTo>
                  <a:lnTo>
                    <a:pt x="549036" y="769837"/>
                  </a:lnTo>
                  <a:lnTo>
                    <a:pt x="520056" y="803822"/>
                  </a:lnTo>
                  <a:lnTo>
                    <a:pt x="491746" y="838386"/>
                  </a:lnTo>
                  <a:lnTo>
                    <a:pt x="464118" y="873521"/>
                  </a:lnTo>
                  <a:lnTo>
                    <a:pt x="437180" y="909215"/>
                  </a:lnTo>
                  <a:lnTo>
                    <a:pt x="410944" y="945459"/>
                  </a:lnTo>
                  <a:lnTo>
                    <a:pt x="385420" y="982243"/>
                  </a:lnTo>
                  <a:lnTo>
                    <a:pt x="360616" y="1019557"/>
                  </a:lnTo>
                  <a:lnTo>
                    <a:pt x="336544" y="1057390"/>
                  </a:lnTo>
                  <a:lnTo>
                    <a:pt x="313214" y="1095733"/>
                  </a:lnTo>
                  <a:lnTo>
                    <a:pt x="290635" y="1134574"/>
                  </a:lnTo>
                  <a:lnTo>
                    <a:pt x="268819" y="1173905"/>
                  </a:lnTo>
                  <a:lnTo>
                    <a:pt x="247774" y="1213716"/>
                  </a:lnTo>
                  <a:lnTo>
                    <a:pt x="227511" y="1253995"/>
                  </a:lnTo>
                  <a:lnTo>
                    <a:pt x="208040" y="1294733"/>
                  </a:lnTo>
                  <a:lnTo>
                    <a:pt x="189371" y="1335920"/>
                  </a:lnTo>
                  <a:lnTo>
                    <a:pt x="171515" y="1377546"/>
                  </a:lnTo>
                  <a:lnTo>
                    <a:pt x="154481" y="1419600"/>
                  </a:lnTo>
                  <a:lnTo>
                    <a:pt x="138279" y="1462073"/>
                  </a:lnTo>
                  <a:lnTo>
                    <a:pt x="122920" y="1504955"/>
                  </a:lnTo>
                  <a:lnTo>
                    <a:pt x="108414" y="1548235"/>
                  </a:lnTo>
                  <a:lnTo>
                    <a:pt x="94770" y="1591903"/>
                  </a:lnTo>
                  <a:lnTo>
                    <a:pt x="81999" y="1635949"/>
                  </a:lnTo>
                  <a:lnTo>
                    <a:pt x="70112" y="1680364"/>
                  </a:lnTo>
                  <a:lnTo>
                    <a:pt x="59117" y="1725136"/>
                  </a:lnTo>
                  <a:lnTo>
                    <a:pt x="49025" y="1770257"/>
                  </a:lnTo>
                  <a:lnTo>
                    <a:pt x="39846" y="1815715"/>
                  </a:lnTo>
                  <a:lnTo>
                    <a:pt x="31591" y="1861501"/>
                  </a:lnTo>
                  <a:lnTo>
                    <a:pt x="24269" y="1907604"/>
                  </a:lnTo>
                  <a:lnTo>
                    <a:pt x="17891" y="1954015"/>
                  </a:lnTo>
                  <a:lnTo>
                    <a:pt x="12466" y="2000724"/>
                  </a:lnTo>
                  <a:lnTo>
                    <a:pt x="8005" y="2047720"/>
                  </a:lnTo>
                  <a:lnTo>
                    <a:pt x="4518" y="2094993"/>
                  </a:lnTo>
                  <a:lnTo>
                    <a:pt x="2014" y="2142533"/>
                  </a:lnTo>
                  <a:lnTo>
                    <a:pt x="505" y="2190330"/>
                  </a:lnTo>
                  <a:lnTo>
                    <a:pt x="0" y="2238375"/>
                  </a:lnTo>
                  <a:lnTo>
                    <a:pt x="505" y="2286419"/>
                  </a:lnTo>
                  <a:lnTo>
                    <a:pt x="2014" y="2334216"/>
                  </a:lnTo>
                  <a:lnTo>
                    <a:pt x="4518" y="2381756"/>
                  </a:lnTo>
                  <a:lnTo>
                    <a:pt x="8005" y="2429029"/>
                  </a:lnTo>
                  <a:lnTo>
                    <a:pt x="12466" y="2476025"/>
                  </a:lnTo>
                  <a:lnTo>
                    <a:pt x="17891" y="2522734"/>
                  </a:lnTo>
                  <a:lnTo>
                    <a:pt x="24269" y="2569145"/>
                  </a:lnTo>
                  <a:lnTo>
                    <a:pt x="31591" y="2615248"/>
                  </a:lnTo>
                  <a:lnTo>
                    <a:pt x="39846" y="2661034"/>
                  </a:lnTo>
                  <a:lnTo>
                    <a:pt x="49025" y="2706492"/>
                  </a:lnTo>
                  <a:lnTo>
                    <a:pt x="59117" y="2751613"/>
                  </a:lnTo>
                  <a:lnTo>
                    <a:pt x="70112" y="2796385"/>
                  </a:lnTo>
                  <a:lnTo>
                    <a:pt x="81999" y="2840800"/>
                  </a:lnTo>
                  <a:lnTo>
                    <a:pt x="94770" y="2884846"/>
                  </a:lnTo>
                  <a:lnTo>
                    <a:pt x="108414" y="2928514"/>
                  </a:lnTo>
                  <a:lnTo>
                    <a:pt x="122920" y="2971794"/>
                  </a:lnTo>
                  <a:lnTo>
                    <a:pt x="138279" y="3014676"/>
                  </a:lnTo>
                  <a:lnTo>
                    <a:pt x="154481" y="3057149"/>
                  </a:lnTo>
                  <a:lnTo>
                    <a:pt x="171515" y="3099203"/>
                  </a:lnTo>
                  <a:lnTo>
                    <a:pt x="189371" y="3140829"/>
                  </a:lnTo>
                  <a:lnTo>
                    <a:pt x="208040" y="3182016"/>
                  </a:lnTo>
                  <a:lnTo>
                    <a:pt x="227511" y="3222754"/>
                  </a:lnTo>
                  <a:lnTo>
                    <a:pt x="247774" y="3263033"/>
                  </a:lnTo>
                  <a:lnTo>
                    <a:pt x="268819" y="3302844"/>
                  </a:lnTo>
                  <a:lnTo>
                    <a:pt x="290635" y="3342175"/>
                  </a:lnTo>
                  <a:lnTo>
                    <a:pt x="313214" y="3381016"/>
                  </a:lnTo>
                  <a:lnTo>
                    <a:pt x="336544" y="3419359"/>
                  </a:lnTo>
                  <a:lnTo>
                    <a:pt x="360616" y="3457192"/>
                  </a:lnTo>
                  <a:lnTo>
                    <a:pt x="385420" y="3494506"/>
                  </a:lnTo>
                  <a:lnTo>
                    <a:pt x="410944" y="3531290"/>
                  </a:lnTo>
                  <a:lnTo>
                    <a:pt x="437180" y="3567534"/>
                  </a:lnTo>
                  <a:lnTo>
                    <a:pt x="464118" y="3603228"/>
                  </a:lnTo>
                  <a:lnTo>
                    <a:pt x="491746" y="3638363"/>
                  </a:lnTo>
                  <a:lnTo>
                    <a:pt x="520056" y="3672927"/>
                  </a:lnTo>
                  <a:lnTo>
                    <a:pt x="549036" y="3706912"/>
                  </a:lnTo>
                  <a:lnTo>
                    <a:pt x="578677" y="3740306"/>
                  </a:lnTo>
                  <a:lnTo>
                    <a:pt x="608969" y="3773100"/>
                  </a:lnTo>
                  <a:lnTo>
                    <a:pt x="639902" y="3805284"/>
                  </a:lnTo>
                  <a:lnTo>
                    <a:pt x="671465" y="3836847"/>
                  </a:lnTo>
                  <a:lnTo>
                    <a:pt x="703649" y="3867780"/>
                  </a:lnTo>
                  <a:lnTo>
                    <a:pt x="736443" y="3898072"/>
                  </a:lnTo>
                  <a:lnTo>
                    <a:pt x="769837" y="3927713"/>
                  </a:lnTo>
                  <a:lnTo>
                    <a:pt x="803822" y="3956693"/>
                  </a:lnTo>
                  <a:lnTo>
                    <a:pt x="838386" y="3985003"/>
                  </a:lnTo>
                  <a:lnTo>
                    <a:pt x="873521" y="4012631"/>
                  </a:lnTo>
                  <a:lnTo>
                    <a:pt x="909215" y="4039569"/>
                  </a:lnTo>
                  <a:lnTo>
                    <a:pt x="945459" y="4065805"/>
                  </a:lnTo>
                  <a:lnTo>
                    <a:pt x="982243" y="4091329"/>
                  </a:lnTo>
                  <a:lnTo>
                    <a:pt x="1019557" y="4116133"/>
                  </a:lnTo>
                  <a:lnTo>
                    <a:pt x="1057390" y="4140205"/>
                  </a:lnTo>
                  <a:lnTo>
                    <a:pt x="1095733" y="4163535"/>
                  </a:lnTo>
                  <a:lnTo>
                    <a:pt x="1134574" y="4186114"/>
                  </a:lnTo>
                  <a:lnTo>
                    <a:pt x="1173905" y="4207930"/>
                  </a:lnTo>
                  <a:lnTo>
                    <a:pt x="1213716" y="4228975"/>
                  </a:lnTo>
                  <a:lnTo>
                    <a:pt x="1253995" y="4249238"/>
                  </a:lnTo>
                  <a:lnTo>
                    <a:pt x="1294733" y="4268709"/>
                  </a:lnTo>
                  <a:lnTo>
                    <a:pt x="1335920" y="4287378"/>
                  </a:lnTo>
                  <a:lnTo>
                    <a:pt x="1377546" y="4305234"/>
                  </a:lnTo>
                  <a:lnTo>
                    <a:pt x="1419600" y="4322268"/>
                  </a:lnTo>
                  <a:lnTo>
                    <a:pt x="1462073" y="4338470"/>
                  </a:lnTo>
                  <a:lnTo>
                    <a:pt x="1504955" y="4353829"/>
                  </a:lnTo>
                  <a:lnTo>
                    <a:pt x="1548235" y="4368335"/>
                  </a:lnTo>
                  <a:lnTo>
                    <a:pt x="1591903" y="4381979"/>
                  </a:lnTo>
                  <a:lnTo>
                    <a:pt x="1635949" y="4394750"/>
                  </a:lnTo>
                  <a:lnTo>
                    <a:pt x="1680364" y="4406637"/>
                  </a:lnTo>
                  <a:lnTo>
                    <a:pt x="1725136" y="4417632"/>
                  </a:lnTo>
                  <a:lnTo>
                    <a:pt x="1770257" y="4427724"/>
                  </a:lnTo>
                  <a:lnTo>
                    <a:pt x="1815715" y="4436903"/>
                  </a:lnTo>
                  <a:lnTo>
                    <a:pt x="1861501" y="4445158"/>
                  </a:lnTo>
                  <a:lnTo>
                    <a:pt x="1907604" y="4452480"/>
                  </a:lnTo>
                  <a:lnTo>
                    <a:pt x="1954015" y="4458858"/>
                  </a:lnTo>
                  <a:lnTo>
                    <a:pt x="2000724" y="4464283"/>
                  </a:lnTo>
                  <a:lnTo>
                    <a:pt x="2047720" y="4468744"/>
                  </a:lnTo>
                  <a:lnTo>
                    <a:pt x="2094993" y="4472231"/>
                  </a:lnTo>
                  <a:lnTo>
                    <a:pt x="2142533" y="4474735"/>
                  </a:lnTo>
                  <a:lnTo>
                    <a:pt x="2190330" y="4476244"/>
                  </a:lnTo>
                  <a:lnTo>
                    <a:pt x="2238375" y="4476750"/>
                  </a:lnTo>
                  <a:lnTo>
                    <a:pt x="2286419" y="4476244"/>
                  </a:lnTo>
                  <a:lnTo>
                    <a:pt x="2334216" y="4474735"/>
                  </a:lnTo>
                  <a:lnTo>
                    <a:pt x="2381756" y="4472231"/>
                  </a:lnTo>
                  <a:lnTo>
                    <a:pt x="2429029" y="4468744"/>
                  </a:lnTo>
                  <a:lnTo>
                    <a:pt x="2476025" y="4464283"/>
                  </a:lnTo>
                  <a:lnTo>
                    <a:pt x="2522734" y="4458858"/>
                  </a:lnTo>
                  <a:lnTo>
                    <a:pt x="2569145" y="4452480"/>
                  </a:lnTo>
                  <a:lnTo>
                    <a:pt x="2615248" y="4445158"/>
                  </a:lnTo>
                  <a:lnTo>
                    <a:pt x="2661034" y="4436903"/>
                  </a:lnTo>
                  <a:lnTo>
                    <a:pt x="2706492" y="4427724"/>
                  </a:lnTo>
                  <a:lnTo>
                    <a:pt x="2751613" y="4417632"/>
                  </a:lnTo>
                  <a:lnTo>
                    <a:pt x="2796385" y="4406637"/>
                  </a:lnTo>
                  <a:lnTo>
                    <a:pt x="2840800" y="4394750"/>
                  </a:lnTo>
                  <a:lnTo>
                    <a:pt x="2884846" y="4381979"/>
                  </a:lnTo>
                  <a:lnTo>
                    <a:pt x="2928514" y="4368335"/>
                  </a:lnTo>
                  <a:lnTo>
                    <a:pt x="2971794" y="4353829"/>
                  </a:lnTo>
                  <a:lnTo>
                    <a:pt x="3014676" y="4338470"/>
                  </a:lnTo>
                  <a:lnTo>
                    <a:pt x="3057149" y="4322268"/>
                  </a:lnTo>
                  <a:lnTo>
                    <a:pt x="3099203" y="4305234"/>
                  </a:lnTo>
                  <a:lnTo>
                    <a:pt x="3140829" y="4287378"/>
                  </a:lnTo>
                  <a:lnTo>
                    <a:pt x="3182016" y="4268709"/>
                  </a:lnTo>
                  <a:lnTo>
                    <a:pt x="3222754" y="4249238"/>
                  </a:lnTo>
                  <a:lnTo>
                    <a:pt x="3263033" y="4228975"/>
                  </a:lnTo>
                  <a:lnTo>
                    <a:pt x="3302844" y="4207930"/>
                  </a:lnTo>
                  <a:lnTo>
                    <a:pt x="3342175" y="4186114"/>
                  </a:lnTo>
                  <a:lnTo>
                    <a:pt x="3381016" y="4163535"/>
                  </a:lnTo>
                  <a:lnTo>
                    <a:pt x="3419359" y="4140205"/>
                  </a:lnTo>
                  <a:lnTo>
                    <a:pt x="3457192" y="4116133"/>
                  </a:lnTo>
                  <a:lnTo>
                    <a:pt x="3494506" y="4091329"/>
                  </a:lnTo>
                  <a:lnTo>
                    <a:pt x="3531290" y="4065805"/>
                  </a:lnTo>
                  <a:lnTo>
                    <a:pt x="3567534" y="4039569"/>
                  </a:lnTo>
                  <a:lnTo>
                    <a:pt x="3603228" y="4012631"/>
                  </a:lnTo>
                  <a:lnTo>
                    <a:pt x="3638363" y="3985003"/>
                  </a:lnTo>
                  <a:lnTo>
                    <a:pt x="3672927" y="3956693"/>
                  </a:lnTo>
                  <a:lnTo>
                    <a:pt x="3706912" y="3927713"/>
                  </a:lnTo>
                  <a:lnTo>
                    <a:pt x="3740306" y="3898072"/>
                  </a:lnTo>
                  <a:lnTo>
                    <a:pt x="3773100" y="3867780"/>
                  </a:lnTo>
                  <a:lnTo>
                    <a:pt x="3805284" y="3836847"/>
                  </a:lnTo>
                  <a:lnTo>
                    <a:pt x="3836847" y="3805284"/>
                  </a:lnTo>
                  <a:lnTo>
                    <a:pt x="3867780" y="3773100"/>
                  </a:lnTo>
                  <a:lnTo>
                    <a:pt x="3898072" y="3740306"/>
                  </a:lnTo>
                  <a:lnTo>
                    <a:pt x="3927713" y="3706912"/>
                  </a:lnTo>
                  <a:lnTo>
                    <a:pt x="3956693" y="3672927"/>
                  </a:lnTo>
                  <a:lnTo>
                    <a:pt x="3985003" y="3638363"/>
                  </a:lnTo>
                  <a:lnTo>
                    <a:pt x="4012631" y="3603228"/>
                  </a:lnTo>
                  <a:lnTo>
                    <a:pt x="4039569" y="3567534"/>
                  </a:lnTo>
                  <a:lnTo>
                    <a:pt x="4065805" y="3531290"/>
                  </a:lnTo>
                  <a:lnTo>
                    <a:pt x="4091329" y="3494506"/>
                  </a:lnTo>
                  <a:lnTo>
                    <a:pt x="4116133" y="3457192"/>
                  </a:lnTo>
                  <a:lnTo>
                    <a:pt x="4140205" y="3419359"/>
                  </a:lnTo>
                  <a:lnTo>
                    <a:pt x="4163535" y="3381016"/>
                  </a:lnTo>
                  <a:lnTo>
                    <a:pt x="4186114" y="3342175"/>
                  </a:lnTo>
                  <a:lnTo>
                    <a:pt x="4207930" y="3302844"/>
                  </a:lnTo>
                  <a:lnTo>
                    <a:pt x="4228975" y="3263033"/>
                  </a:lnTo>
                  <a:lnTo>
                    <a:pt x="4249238" y="3222754"/>
                  </a:lnTo>
                  <a:lnTo>
                    <a:pt x="4268709" y="3182016"/>
                  </a:lnTo>
                  <a:lnTo>
                    <a:pt x="4287378" y="3140829"/>
                  </a:lnTo>
                  <a:lnTo>
                    <a:pt x="4305234" y="3099203"/>
                  </a:lnTo>
                  <a:lnTo>
                    <a:pt x="4322268" y="3057149"/>
                  </a:lnTo>
                  <a:lnTo>
                    <a:pt x="4338470" y="3014676"/>
                  </a:lnTo>
                  <a:lnTo>
                    <a:pt x="4353829" y="2971794"/>
                  </a:lnTo>
                  <a:lnTo>
                    <a:pt x="4368335" y="2928514"/>
                  </a:lnTo>
                  <a:lnTo>
                    <a:pt x="4381979" y="2884846"/>
                  </a:lnTo>
                  <a:lnTo>
                    <a:pt x="4394750" y="2840800"/>
                  </a:lnTo>
                  <a:lnTo>
                    <a:pt x="4406637" y="2796385"/>
                  </a:lnTo>
                  <a:lnTo>
                    <a:pt x="4417632" y="2751613"/>
                  </a:lnTo>
                  <a:lnTo>
                    <a:pt x="4427724" y="2706492"/>
                  </a:lnTo>
                  <a:lnTo>
                    <a:pt x="4436903" y="2661034"/>
                  </a:lnTo>
                  <a:lnTo>
                    <a:pt x="4445158" y="2615248"/>
                  </a:lnTo>
                  <a:lnTo>
                    <a:pt x="4452480" y="2569145"/>
                  </a:lnTo>
                  <a:lnTo>
                    <a:pt x="4458858" y="2522734"/>
                  </a:lnTo>
                  <a:lnTo>
                    <a:pt x="4464283" y="2476025"/>
                  </a:lnTo>
                  <a:lnTo>
                    <a:pt x="4468744" y="2429029"/>
                  </a:lnTo>
                  <a:lnTo>
                    <a:pt x="4472231" y="2381756"/>
                  </a:lnTo>
                  <a:lnTo>
                    <a:pt x="4474735" y="2334216"/>
                  </a:lnTo>
                  <a:lnTo>
                    <a:pt x="4476244" y="2286419"/>
                  </a:lnTo>
                  <a:lnTo>
                    <a:pt x="4476750" y="2238375"/>
                  </a:lnTo>
                  <a:lnTo>
                    <a:pt x="4476244" y="2190330"/>
                  </a:lnTo>
                  <a:lnTo>
                    <a:pt x="4474735" y="2142533"/>
                  </a:lnTo>
                  <a:lnTo>
                    <a:pt x="4472231" y="2094993"/>
                  </a:lnTo>
                  <a:lnTo>
                    <a:pt x="4468744" y="2047720"/>
                  </a:lnTo>
                  <a:lnTo>
                    <a:pt x="4464283" y="2000724"/>
                  </a:lnTo>
                  <a:lnTo>
                    <a:pt x="4458858" y="1954015"/>
                  </a:lnTo>
                  <a:lnTo>
                    <a:pt x="4452480" y="1907604"/>
                  </a:lnTo>
                  <a:lnTo>
                    <a:pt x="4445158" y="1861501"/>
                  </a:lnTo>
                  <a:lnTo>
                    <a:pt x="4436903" y="1815715"/>
                  </a:lnTo>
                  <a:lnTo>
                    <a:pt x="4427724" y="1770257"/>
                  </a:lnTo>
                  <a:lnTo>
                    <a:pt x="4417632" y="1725136"/>
                  </a:lnTo>
                  <a:lnTo>
                    <a:pt x="4406637" y="1680364"/>
                  </a:lnTo>
                  <a:lnTo>
                    <a:pt x="4394750" y="1635949"/>
                  </a:lnTo>
                  <a:lnTo>
                    <a:pt x="4381979" y="1591903"/>
                  </a:lnTo>
                  <a:lnTo>
                    <a:pt x="4368335" y="1548235"/>
                  </a:lnTo>
                  <a:lnTo>
                    <a:pt x="4353829" y="1504955"/>
                  </a:lnTo>
                  <a:lnTo>
                    <a:pt x="4338470" y="1462073"/>
                  </a:lnTo>
                  <a:lnTo>
                    <a:pt x="4322268" y="1419600"/>
                  </a:lnTo>
                  <a:lnTo>
                    <a:pt x="4305234" y="1377546"/>
                  </a:lnTo>
                  <a:lnTo>
                    <a:pt x="4287378" y="1335920"/>
                  </a:lnTo>
                  <a:lnTo>
                    <a:pt x="4268709" y="1294733"/>
                  </a:lnTo>
                  <a:lnTo>
                    <a:pt x="4249238" y="1253995"/>
                  </a:lnTo>
                  <a:lnTo>
                    <a:pt x="4228975" y="1213716"/>
                  </a:lnTo>
                  <a:lnTo>
                    <a:pt x="4207930" y="1173905"/>
                  </a:lnTo>
                  <a:lnTo>
                    <a:pt x="4186114" y="1134574"/>
                  </a:lnTo>
                  <a:lnTo>
                    <a:pt x="4163535" y="1095733"/>
                  </a:lnTo>
                  <a:lnTo>
                    <a:pt x="4140205" y="1057390"/>
                  </a:lnTo>
                  <a:lnTo>
                    <a:pt x="4116133" y="1019557"/>
                  </a:lnTo>
                  <a:lnTo>
                    <a:pt x="4091329" y="982243"/>
                  </a:lnTo>
                  <a:lnTo>
                    <a:pt x="4065805" y="945459"/>
                  </a:lnTo>
                  <a:lnTo>
                    <a:pt x="4039569" y="909215"/>
                  </a:lnTo>
                  <a:lnTo>
                    <a:pt x="4012631" y="873521"/>
                  </a:lnTo>
                  <a:lnTo>
                    <a:pt x="3985003" y="838386"/>
                  </a:lnTo>
                  <a:lnTo>
                    <a:pt x="3956693" y="803822"/>
                  </a:lnTo>
                  <a:lnTo>
                    <a:pt x="3927713" y="769837"/>
                  </a:lnTo>
                  <a:lnTo>
                    <a:pt x="3898072" y="736443"/>
                  </a:lnTo>
                  <a:lnTo>
                    <a:pt x="3867780" y="703649"/>
                  </a:lnTo>
                  <a:lnTo>
                    <a:pt x="3836847" y="671465"/>
                  </a:lnTo>
                  <a:lnTo>
                    <a:pt x="3805284" y="639902"/>
                  </a:lnTo>
                  <a:lnTo>
                    <a:pt x="3773100" y="608969"/>
                  </a:lnTo>
                  <a:lnTo>
                    <a:pt x="3740306" y="578677"/>
                  </a:lnTo>
                  <a:lnTo>
                    <a:pt x="3706912" y="549036"/>
                  </a:lnTo>
                  <a:lnTo>
                    <a:pt x="3672927" y="520056"/>
                  </a:lnTo>
                  <a:lnTo>
                    <a:pt x="3638363" y="491746"/>
                  </a:lnTo>
                  <a:lnTo>
                    <a:pt x="3603228" y="464118"/>
                  </a:lnTo>
                  <a:lnTo>
                    <a:pt x="3567534" y="437180"/>
                  </a:lnTo>
                  <a:lnTo>
                    <a:pt x="3531290" y="410944"/>
                  </a:lnTo>
                  <a:lnTo>
                    <a:pt x="3494506" y="385420"/>
                  </a:lnTo>
                  <a:lnTo>
                    <a:pt x="3457192" y="360616"/>
                  </a:lnTo>
                  <a:lnTo>
                    <a:pt x="3419359" y="336544"/>
                  </a:lnTo>
                  <a:lnTo>
                    <a:pt x="3381016" y="313214"/>
                  </a:lnTo>
                  <a:lnTo>
                    <a:pt x="3342175" y="290635"/>
                  </a:lnTo>
                  <a:lnTo>
                    <a:pt x="3302844" y="268819"/>
                  </a:lnTo>
                  <a:lnTo>
                    <a:pt x="3263033" y="247774"/>
                  </a:lnTo>
                  <a:lnTo>
                    <a:pt x="3222754" y="227511"/>
                  </a:lnTo>
                  <a:lnTo>
                    <a:pt x="3182016" y="208040"/>
                  </a:lnTo>
                  <a:lnTo>
                    <a:pt x="3140829" y="189371"/>
                  </a:lnTo>
                  <a:lnTo>
                    <a:pt x="3099203" y="171515"/>
                  </a:lnTo>
                  <a:lnTo>
                    <a:pt x="3057149" y="154481"/>
                  </a:lnTo>
                  <a:lnTo>
                    <a:pt x="3014676" y="138279"/>
                  </a:lnTo>
                  <a:lnTo>
                    <a:pt x="2971794" y="122920"/>
                  </a:lnTo>
                  <a:lnTo>
                    <a:pt x="2928514" y="108414"/>
                  </a:lnTo>
                  <a:lnTo>
                    <a:pt x="2884846" y="94770"/>
                  </a:lnTo>
                  <a:lnTo>
                    <a:pt x="2840800" y="81999"/>
                  </a:lnTo>
                  <a:lnTo>
                    <a:pt x="2796385" y="70112"/>
                  </a:lnTo>
                  <a:lnTo>
                    <a:pt x="2751613" y="59117"/>
                  </a:lnTo>
                  <a:lnTo>
                    <a:pt x="2706492" y="49025"/>
                  </a:lnTo>
                  <a:lnTo>
                    <a:pt x="2661034" y="39846"/>
                  </a:lnTo>
                  <a:lnTo>
                    <a:pt x="2615248" y="31591"/>
                  </a:lnTo>
                  <a:lnTo>
                    <a:pt x="2569145" y="24269"/>
                  </a:lnTo>
                  <a:lnTo>
                    <a:pt x="2522734" y="17891"/>
                  </a:lnTo>
                  <a:lnTo>
                    <a:pt x="2476025" y="12466"/>
                  </a:lnTo>
                  <a:lnTo>
                    <a:pt x="2429029" y="8005"/>
                  </a:lnTo>
                  <a:lnTo>
                    <a:pt x="2381756" y="4518"/>
                  </a:lnTo>
                  <a:lnTo>
                    <a:pt x="2334216" y="2014"/>
                  </a:lnTo>
                  <a:lnTo>
                    <a:pt x="2286419" y="505"/>
                  </a:lnTo>
                  <a:lnTo>
                    <a:pt x="2238375" y="0"/>
                  </a:lnTo>
                  <a:close/>
                </a:path>
              </a:pathLst>
            </a:custGeom>
            <a:solidFill>
              <a:srgbClr val="009F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2" name="Google Shape;19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62775" y="2152650"/>
              <a:ext cx="5105400" cy="4476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9"/>
          <p:cNvSpPr txBox="1"/>
          <p:nvPr/>
        </p:nvSpPr>
        <p:spPr>
          <a:xfrm>
            <a:off x="11300714" y="6428104"/>
            <a:ext cx="1187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F9F9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2023-01-25T06:41:29Z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2023-01-24T00:00:00Z</vt:filetime>
  </property>
  <property fmtid="{D5CDD505-2E9C-101B-9397-08002B2CF9AE}" pid="3" name="LastSaved">
    <vt:filetime>2023-01-25T00:00:00Z</vt:filetime>
  </property>
  <property fmtid="{D5CDD505-2E9C-101B-9397-08002B2CF9AE}" pid="4" name="ContentTypeId">
    <vt:lpwstr>0x0101005921D4DA09B7574E9E6227E81AABB809</vt:lpwstr>
  </property>
</Properties>
</file>